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6"/>
  </p:notesMasterIdLst>
  <p:handoutMasterIdLst>
    <p:handoutMasterId r:id="rId47"/>
  </p:handoutMasterIdLst>
  <p:sldIdLst>
    <p:sldId id="256" r:id="rId2"/>
    <p:sldId id="257" r:id="rId3"/>
    <p:sldId id="258" r:id="rId4"/>
    <p:sldId id="259" r:id="rId5"/>
    <p:sldId id="263" r:id="rId6"/>
    <p:sldId id="264" r:id="rId7"/>
    <p:sldId id="262" r:id="rId8"/>
    <p:sldId id="265" r:id="rId9"/>
    <p:sldId id="266" r:id="rId10"/>
    <p:sldId id="267" r:id="rId11"/>
    <p:sldId id="268" r:id="rId12"/>
    <p:sldId id="261" r:id="rId13"/>
    <p:sldId id="269" r:id="rId14"/>
    <p:sldId id="270" r:id="rId15"/>
    <p:sldId id="272" r:id="rId16"/>
    <p:sldId id="271" r:id="rId17"/>
    <p:sldId id="274" r:id="rId18"/>
    <p:sldId id="275" r:id="rId19"/>
    <p:sldId id="276" r:id="rId20"/>
    <p:sldId id="277" r:id="rId21"/>
    <p:sldId id="278" r:id="rId22"/>
    <p:sldId id="279" r:id="rId23"/>
    <p:sldId id="280" r:id="rId24"/>
    <p:sldId id="282" r:id="rId25"/>
    <p:sldId id="287" r:id="rId26"/>
    <p:sldId id="285" r:id="rId27"/>
    <p:sldId id="288" r:id="rId28"/>
    <p:sldId id="289" r:id="rId29"/>
    <p:sldId id="290" r:id="rId30"/>
    <p:sldId id="292" r:id="rId31"/>
    <p:sldId id="291" r:id="rId32"/>
    <p:sldId id="293" r:id="rId33"/>
    <p:sldId id="295" r:id="rId34"/>
    <p:sldId id="294" r:id="rId35"/>
    <p:sldId id="297" r:id="rId36"/>
    <p:sldId id="298" r:id="rId37"/>
    <p:sldId id="299" r:id="rId38"/>
    <p:sldId id="296" r:id="rId39"/>
    <p:sldId id="300" r:id="rId40"/>
    <p:sldId id="301" r:id="rId41"/>
    <p:sldId id="302" r:id="rId42"/>
    <p:sldId id="304" r:id="rId43"/>
    <p:sldId id="305" r:id="rId44"/>
    <p:sldId id="306" r:id="rId45"/>
  </p:sldIdLst>
  <p:sldSz cx="9144000" cy="5143500" type="screen16x9"/>
  <p:notesSz cx="6819900" cy="9918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66"/>
    <a:srgbClr val="FF0000"/>
    <a:srgbClr val="ED2611"/>
    <a:srgbClr val="FF9933"/>
    <a:srgbClr val="CCD6E0"/>
    <a:srgbClr val="FFCC00"/>
    <a:srgbClr val="8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0CB96-D79F-422B-9BDF-89BEA239B413}" v="314" dt="2021-05-27T12:02:28.79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41" autoAdjust="0"/>
    <p:restoredTop sz="86410" autoAdjust="0"/>
  </p:normalViewPr>
  <p:slideViewPr>
    <p:cSldViewPr snapToGrid="0">
      <p:cViewPr varScale="1">
        <p:scale>
          <a:sx n="185" d="100"/>
          <a:sy n="185" d="100"/>
        </p:scale>
        <p:origin x="1002" y="156"/>
      </p:cViewPr>
      <p:guideLst>
        <p:guide orient="horz" pos="1620"/>
        <p:guide pos="2880"/>
      </p:guideLst>
    </p:cSldViewPr>
  </p:slideViewPr>
  <p:outlineViewPr>
    <p:cViewPr>
      <p:scale>
        <a:sx n="33" d="100"/>
        <a:sy n="33" d="100"/>
      </p:scale>
      <p:origin x="0" y="-2574"/>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C" userId="58c016da926720ee" providerId="LiveId" clId="{26EB83BD-0E53-430D-9D3A-B80CCFE30034}"/>
    <pc:docChg chg="undo redo custSel addSld delSld modSld modMainMaster">
      <pc:chgData name="C C" userId="58c016da926720ee" providerId="LiveId" clId="{26EB83BD-0E53-430D-9D3A-B80CCFE30034}" dt="2021-04-20T14:46:54.998" v="1513" actId="20577"/>
      <pc:docMkLst>
        <pc:docMk/>
      </pc:docMkLst>
      <pc:sldChg chg="modSp new mod">
        <pc:chgData name="C C" userId="58c016da926720ee" providerId="LiveId" clId="{26EB83BD-0E53-430D-9D3A-B80CCFE30034}" dt="2021-04-20T14:17:44.302" v="855"/>
        <pc:sldMkLst>
          <pc:docMk/>
          <pc:sldMk cId="548896134" sldId="256"/>
        </pc:sldMkLst>
        <pc:spChg chg="mod">
          <ac:chgData name="C C" userId="58c016da926720ee" providerId="LiveId" clId="{26EB83BD-0E53-430D-9D3A-B80CCFE30034}" dt="2021-04-20T14:17:44.302" v="855"/>
          <ac:spMkLst>
            <pc:docMk/>
            <pc:sldMk cId="548896134" sldId="256"/>
            <ac:spMk id="2" creationId="{A3D8D65C-6706-474E-BED5-5675C19F9359}"/>
          </ac:spMkLst>
        </pc:spChg>
        <pc:spChg chg="mod">
          <ac:chgData name="C C" userId="58c016da926720ee" providerId="LiveId" clId="{26EB83BD-0E53-430D-9D3A-B80CCFE30034}" dt="2021-04-20T14:17:31.626" v="849" actId="255"/>
          <ac:spMkLst>
            <pc:docMk/>
            <pc:sldMk cId="548896134" sldId="256"/>
            <ac:spMk id="3" creationId="{AE1A54AC-3425-4E88-A69E-E11B972DE498}"/>
          </ac:spMkLst>
        </pc:spChg>
      </pc:sldChg>
      <pc:sldChg chg="modSp new del mod">
        <pc:chgData name="C C" userId="58c016da926720ee" providerId="LiveId" clId="{26EB83BD-0E53-430D-9D3A-B80CCFE30034}" dt="2021-04-20T14:06:15.142" v="134" actId="47"/>
        <pc:sldMkLst>
          <pc:docMk/>
          <pc:sldMk cId="1813151185" sldId="257"/>
        </pc:sldMkLst>
        <pc:spChg chg="mod">
          <ac:chgData name="C C" userId="58c016da926720ee" providerId="LiveId" clId="{26EB83BD-0E53-430D-9D3A-B80CCFE30034}" dt="2021-04-20T14:06:13.366" v="133" actId="14100"/>
          <ac:spMkLst>
            <pc:docMk/>
            <pc:sldMk cId="1813151185" sldId="257"/>
            <ac:spMk id="2" creationId="{2E11774E-59CA-405F-85CD-6FF33B862B96}"/>
          </ac:spMkLst>
        </pc:spChg>
        <pc:spChg chg="mod">
          <ac:chgData name="C C" userId="58c016da926720ee" providerId="LiveId" clId="{26EB83BD-0E53-430D-9D3A-B80CCFE30034}" dt="2021-04-20T14:06:05.062" v="132" actId="20577"/>
          <ac:spMkLst>
            <pc:docMk/>
            <pc:sldMk cId="1813151185" sldId="257"/>
            <ac:spMk id="3" creationId="{2D59481C-AB32-4B84-84AD-A2D837E47607}"/>
          </ac:spMkLst>
        </pc:spChg>
      </pc:sldChg>
      <pc:sldChg chg="modSp new mod">
        <pc:chgData name="C C" userId="58c016da926720ee" providerId="LiveId" clId="{26EB83BD-0E53-430D-9D3A-B80CCFE30034}" dt="2021-04-20T14:17:03.846" v="842" actId="20577"/>
        <pc:sldMkLst>
          <pc:docMk/>
          <pc:sldMk cId="4261216236" sldId="257"/>
        </pc:sldMkLst>
        <pc:spChg chg="mod">
          <ac:chgData name="C C" userId="58c016da926720ee" providerId="LiveId" clId="{26EB83BD-0E53-430D-9D3A-B80CCFE30034}" dt="2021-04-20T14:09:01.324" v="176" actId="20577"/>
          <ac:spMkLst>
            <pc:docMk/>
            <pc:sldMk cId="4261216236" sldId="257"/>
            <ac:spMk id="2" creationId="{6589E9E2-D84E-4BD7-98AF-8173501DC37C}"/>
          </ac:spMkLst>
        </pc:spChg>
        <pc:spChg chg="mod">
          <ac:chgData name="C C" userId="58c016da926720ee" providerId="LiveId" clId="{26EB83BD-0E53-430D-9D3A-B80CCFE30034}" dt="2021-04-20T14:17:03.846" v="842" actId="20577"/>
          <ac:spMkLst>
            <pc:docMk/>
            <pc:sldMk cId="4261216236" sldId="257"/>
            <ac:spMk id="3" creationId="{96AE1C7B-F796-49FB-82FD-B0737BCD281F}"/>
          </ac:spMkLst>
        </pc:spChg>
      </pc:sldChg>
      <pc:sldChg chg="addSp delSp modSp new del mod modClrScheme chgLayout">
        <pc:chgData name="C C" userId="58c016da926720ee" providerId="LiveId" clId="{26EB83BD-0E53-430D-9D3A-B80CCFE30034}" dt="2021-04-20T14:26:58.284" v="958" actId="47"/>
        <pc:sldMkLst>
          <pc:docMk/>
          <pc:sldMk cId="3202844774" sldId="258"/>
        </pc:sldMkLst>
        <pc:spChg chg="del mod ord">
          <ac:chgData name="C C" userId="58c016da926720ee" providerId="LiveId" clId="{26EB83BD-0E53-430D-9D3A-B80CCFE30034}" dt="2021-04-20T14:21:48.211" v="890" actId="700"/>
          <ac:spMkLst>
            <pc:docMk/>
            <pc:sldMk cId="3202844774" sldId="258"/>
            <ac:spMk id="2" creationId="{A7C54A15-896A-4A98-9D8E-113222D193B0}"/>
          </ac:spMkLst>
        </pc:spChg>
        <pc:spChg chg="del mod ord">
          <ac:chgData name="C C" userId="58c016da926720ee" providerId="LiveId" clId="{26EB83BD-0E53-430D-9D3A-B80CCFE30034}" dt="2021-04-20T14:21:48.211" v="890" actId="700"/>
          <ac:spMkLst>
            <pc:docMk/>
            <pc:sldMk cId="3202844774" sldId="258"/>
            <ac:spMk id="3" creationId="{BE56FBC3-6573-4078-9637-6FFBAE19E442}"/>
          </ac:spMkLst>
        </pc:spChg>
        <pc:spChg chg="add del mod ord">
          <ac:chgData name="C C" userId="58c016da926720ee" providerId="LiveId" clId="{26EB83BD-0E53-430D-9D3A-B80CCFE30034}" dt="2021-04-20T14:22:12.199" v="895" actId="478"/>
          <ac:spMkLst>
            <pc:docMk/>
            <pc:sldMk cId="3202844774" sldId="258"/>
            <ac:spMk id="4" creationId="{F9EF1049-E57E-4BA6-92B4-AFAF47D846F2}"/>
          </ac:spMkLst>
        </pc:spChg>
        <pc:spChg chg="add del mod ord">
          <ac:chgData name="C C" userId="58c016da926720ee" providerId="LiveId" clId="{26EB83BD-0E53-430D-9D3A-B80CCFE30034}" dt="2021-04-20T14:22:13.054" v="896" actId="478"/>
          <ac:spMkLst>
            <pc:docMk/>
            <pc:sldMk cId="3202844774" sldId="258"/>
            <ac:spMk id="5" creationId="{A2AB59CC-F39F-4FB3-936B-7265C749D07C}"/>
          </ac:spMkLst>
        </pc:spChg>
        <pc:spChg chg="add mod ord">
          <ac:chgData name="C C" userId="58c016da926720ee" providerId="LiveId" clId="{26EB83BD-0E53-430D-9D3A-B80CCFE30034}" dt="2021-04-20T14:24:44.609" v="919" actId="700"/>
          <ac:spMkLst>
            <pc:docMk/>
            <pc:sldMk cId="3202844774" sldId="258"/>
            <ac:spMk id="6" creationId="{D69234E7-52C3-4009-BFF4-E16A9ABC487B}"/>
          </ac:spMkLst>
        </pc:spChg>
        <pc:spChg chg="add mod ord">
          <ac:chgData name="C C" userId="58c016da926720ee" providerId="LiveId" clId="{26EB83BD-0E53-430D-9D3A-B80CCFE30034}" dt="2021-04-20T14:26:42.318" v="949" actId="21"/>
          <ac:spMkLst>
            <pc:docMk/>
            <pc:sldMk cId="3202844774" sldId="258"/>
            <ac:spMk id="7" creationId="{E948227B-5A09-4798-928C-53E623D5A376}"/>
          </ac:spMkLst>
        </pc:spChg>
      </pc:sldChg>
      <pc:sldChg chg="addSp delSp modSp new del mod chgLayout">
        <pc:chgData name="C C" userId="58c016da926720ee" providerId="LiveId" clId="{26EB83BD-0E53-430D-9D3A-B80CCFE30034}" dt="2021-04-20T14:24:53.064" v="923" actId="47"/>
        <pc:sldMkLst>
          <pc:docMk/>
          <pc:sldMk cId="1919342167" sldId="259"/>
        </pc:sldMkLst>
        <pc:spChg chg="add del">
          <ac:chgData name="C C" userId="58c016da926720ee" providerId="LiveId" clId="{26EB83BD-0E53-430D-9D3A-B80CCFE30034}" dt="2021-04-20T14:24:51.304" v="922" actId="700"/>
          <ac:spMkLst>
            <pc:docMk/>
            <pc:sldMk cId="1919342167" sldId="259"/>
            <ac:spMk id="2" creationId="{4D4E7811-4409-48DA-9764-98D93FC1D060}"/>
          </ac:spMkLst>
        </pc:spChg>
        <pc:spChg chg="add del">
          <ac:chgData name="C C" userId="58c016da926720ee" providerId="LiveId" clId="{26EB83BD-0E53-430D-9D3A-B80CCFE30034}" dt="2021-04-20T14:24:51.304" v="922" actId="700"/>
          <ac:spMkLst>
            <pc:docMk/>
            <pc:sldMk cId="1919342167" sldId="259"/>
            <ac:spMk id="3" creationId="{255C2551-9F1E-4ABE-A094-331DB249F170}"/>
          </ac:spMkLst>
        </pc:spChg>
        <pc:spChg chg="add del mod ord">
          <ac:chgData name="C C" userId="58c016da926720ee" providerId="LiveId" clId="{26EB83BD-0E53-430D-9D3A-B80CCFE30034}" dt="2021-04-20T14:24:51.304" v="922" actId="700"/>
          <ac:spMkLst>
            <pc:docMk/>
            <pc:sldMk cId="1919342167" sldId="259"/>
            <ac:spMk id="4" creationId="{71D95278-03DA-45F3-8314-FA4FA228D9FE}"/>
          </ac:spMkLst>
        </pc:spChg>
        <pc:spChg chg="add del mod ord">
          <ac:chgData name="C C" userId="58c016da926720ee" providerId="LiveId" clId="{26EB83BD-0E53-430D-9D3A-B80CCFE30034}" dt="2021-04-20T14:24:51.304" v="922" actId="700"/>
          <ac:spMkLst>
            <pc:docMk/>
            <pc:sldMk cId="1919342167" sldId="259"/>
            <ac:spMk id="5" creationId="{1B612AC9-C570-4814-A5F2-065CE72958A2}"/>
          </ac:spMkLst>
        </pc:spChg>
      </pc:sldChg>
      <pc:sldChg chg="new del">
        <pc:chgData name="C C" userId="58c016da926720ee" providerId="LiveId" clId="{26EB83BD-0E53-430D-9D3A-B80CCFE30034}" dt="2021-04-20T14:25:55.800" v="939" actId="680"/>
        <pc:sldMkLst>
          <pc:docMk/>
          <pc:sldMk cId="2895461158" sldId="259"/>
        </pc:sldMkLst>
      </pc:sldChg>
      <pc:sldChg chg="addSp delSp modSp new mod">
        <pc:chgData name="C C" userId="58c016da926720ee" providerId="LiveId" clId="{26EB83BD-0E53-430D-9D3A-B80CCFE30034}" dt="2021-04-20T14:27:30.223" v="969" actId="478"/>
        <pc:sldMkLst>
          <pc:docMk/>
          <pc:sldMk cId="4200578235" sldId="259"/>
        </pc:sldMkLst>
        <pc:spChg chg="mod">
          <ac:chgData name="C C" userId="58c016da926720ee" providerId="LiveId" clId="{26EB83BD-0E53-430D-9D3A-B80CCFE30034}" dt="2021-04-20T14:26:52.620" v="957" actId="20577"/>
          <ac:spMkLst>
            <pc:docMk/>
            <pc:sldMk cId="4200578235" sldId="259"/>
            <ac:spMk id="2" creationId="{79D81823-D23E-434B-9A37-A10CA24EFD52}"/>
          </ac:spMkLst>
        </pc:spChg>
        <pc:spChg chg="mod">
          <ac:chgData name="C C" userId="58c016da926720ee" providerId="LiveId" clId="{26EB83BD-0E53-430D-9D3A-B80CCFE30034}" dt="2021-04-20T14:26:49.328" v="954" actId="6549"/>
          <ac:spMkLst>
            <pc:docMk/>
            <pc:sldMk cId="4200578235" sldId="259"/>
            <ac:spMk id="3" creationId="{22635400-5B2C-4AB5-BDC7-8C9A4378927D}"/>
          </ac:spMkLst>
        </pc:spChg>
        <pc:spChg chg="del mod">
          <ac:chgData name="C C" userId="58c016da926720ee" providerId="LiveId" clId="{26EB83BD-0E53-430D-9D3A-B80CCFE30034}" dt="2021-04-20T14:27:14.215" v="967" actId="478"/>
          <ac:spMkLst>
            <pc:docMk/>
            <pc:sldMk cId="4200578235" sldId="259"/>
            <ac:spMk id="4" creationId="{B73BA93F-50C5-4F12-B5B7-4132226304F2}"/>
          </ac:spMkLst>
        </pc:spChg>
        <pc:spChg chg="add del mod">
          <ac:chgData name="C C" userId="58c016da926720ee" providerId="LiveId" clId="{26EB83BD-0E53-430D-9D3A-B80CCFE30034}" dt="2021-04-20T14:27:30.223" v="969" actId="478"/>
          <ac:spMkLst>
            <pc:docMk/>
            <pc:sldMk cId="4200578235" sldId="259"/>
            <ac:spMk id="6" creationId="{747967CD-9BD8-47AD-A7A2-D1E2C62FE47C}"/>
          </ac:spMkLst>
        </pc:spChg>
      </pc:sldChg>
      <pc:sldChg chg="modSp new mod">
        <pc:chgData name="C C" userId="58c016da926720ee" providerId="LiveId" clId="{26EB83BD-0E53-430D-9D3A-B80CCFE30034}" dt="2021-04-20T14:27:46.686" v="972"/>
        <pc:sldMkLst>
          <pc:docMk/>
          <pc:sldMk cId="1077034471" sldId="260"/>
        </pc:sldMkLst>
        <pc:spChg chg="mod">
          <ac:chgData name="C C" userId="58c016da926720ee" providerId="LiveId" clId="{26EB83BD-0E53-430D-9D3A-B80CCFE30034}" dt="2021-04-20T14:27:43.300" v="971"/>
          <ac:spMkLst>
            <pc:docMk/>
            <pc:sldMk cId="1077034471" sldId="260"/>
            <ac:spMk id="2" creationId="{C7D29708-82E9-44EF-AD15-91EB4DEC6FCE}"/>
          </ac:spMkLst>
        </pc:spChg>
        <pc:spChg chg="mod">
          <ac:chgData name="C C" userId="58c016da926720ee" providerId="LiveId" clId="{26EB83BD-0E53-430D-9D3A-B80CCFE30034}" dt="2021-04-20T14:27:46.686" v="972"/>
          <ac:spMkLst>
            <pc:docMk/>
            <pc:sldMk cId="1077034471" sldId="260"/>
            <ac:spMk id="3" creationId="{5610A62B-C210-4117-978F-3DEC8861525C}"/>
          </ac:spMkLst>
        </pc:spChg>
      </pc:sldChg>
      <pc:sldChg chg="new del">
        <pc:chgData name="C C" userId="58c016da926720ee" providerId="LiveId" clId="{26EB83BD-0E53-430D-9D3A-B80CCFE30034}" dt="2021-04-20T14:28:10.634" v="983" actId="47"/>
        <pc:sldMkLst>
          <pc:docMk/>
          <pc:sldMk cId="2567091091" sldId="261"/>
        </pc:sldMkLst>
      </pc:sldChg>
      <pc:sldChg chg="modSp add mod">
        <pc:chgData name="C C" userId="58c016da926720ee" providerId="LiveId" clId="{26EB83BD-0E53-430D-9D3A-B80CCFE30034}" dt="2021-04-20T14:28:09.332" v="982" actId="20577"/>
        <pc:sldMkLst>
          <pc:docMk/>
          <pc:sldMk cId="1362035237" sldId="262"/>
        </pc:sldMkLst>
        <pc:spChg chg="mod">
          <ac:chgData name="C C" userId="58c016da926720ee" providerId="LiveId" clId="{26EB83BD-0E53-430D-9D3A-B80CCFE30034}" dt="2021-04-20T14:28:09.332" v="982" actId="20577"/>
          <ac:spMkLst>
            <pc:docMk/>
            <pc:sldMk cId="1362035237" sldId="262"/>
            <ac:spMk id="2" creationId="{C7D29708-82E9-44EF-AD15-91EB4DEC6FCE}"/>
          </ac:spMkLst>
        </pc:spChg>
      </pc:sldChg>
      <pc:sldChg chg="addSp delSp modSp new mod modClrScheme chgLayout">
        <pc:chgData name="C C" userId="58c016da926720ee" providerId="LiveId" clId="{26EB83BD-0E53-430D-9D3A-B80CCFE30034}" dt="2021-04-20T14:45:46.301" v="1455" actId="1076"/>
        <pc:sldMkLst>
          <pc:docMk/>
          <pc:sldMk cId="3140179701" sldId="263"/>
        </pc:sldMkLst>
        <pc:spChg chg="del mod ord">
          <ac:chgData name="C C" userId="58c016da926720ee" providerId="LiveId" clId="{26EB83BD-0E53-430D-9D3A-B80CCFE30034}" dt="2021-04-20T14:31:42.377" v="985" actId="700"/>
          <ac:spMkLst>
            <pc:docMk/>
            <pc:sldMk cId="3140179701" sldId="263"/>
            <ac:spMk id="2" creationId="{283647D4-A40F-4656-8D7D-CCAC766AABDE}"/>
          </ac:spMkLst>
        </pc:spChg>
        <pc:spChg chg="del mod ord">
          <ac:chgData name="C C" userId="58c016da926720ee" providerId="LiveId" clId="{26EB83BD-0E53-430D-9D3A-B80CCFE30034}" dt="2021-04-20T14:31:42.377" v="985" actId="700"/>
          <ac:spMkLst>
            <pc:docMk/>
            <pc:sldMk cId="3140179701" sldId="263"/>
            <ac:spMk id="3" creationId="{65A5840E-3613-4C0B-A204-D3FECFC59DFB}"/>
          </ac:spMkLst>
        </pc:spChg>
        <pc:spChg chg="add del mod ord">
          <ac:chgData name="C C" userId="58c016da926720ee" providerId="LiveId" clId="{26EB83BD-0E53-430D-9D3A-B80CCFE30034}" dt="2021-04-20T14:31:58.087" v="986" actId="700"/>
          <ac:spMkLst>
            <pc:docMk/>
            <pc:sldMk cId="3140179701" sldId="263"/>
            <ac:spMk id="4" creationId="{7881F74D-32F4-4BD7-AD2D-EE45F42094A9}"/>
          </ac:spMkLst>
        </pc:spChg>
        <pc:spChg chg="add del mod ord">
          <ac:chgData name="C C" userId="58c016da926720ee" providerId="LiveId" clId="{26EB83BD-0E53-430D-9D3A-B80CCFE30034}" dt="2021-04-20T14:31:58.087" v="986" actId="700"/>
          <ac:spMkLst>
            <pc:docMk/>
            <pc:sldMk cId="3140179701" sldId="263"/>
            <ac:spMk id="5" creationId="{B545D375-7CAC-4058-9079-C3FFABA65CCA}"/>
          </ac:spMkLst>
        </pc:spChg>
        <pc:spChg chg="add mod ord">
          <ac:chgData name="C C" userId="58c016da926720ee" providerId="LiveId" clId="{26EB83BD-0E53-430D-9D3A-B80CCFE30034}" dt="2021-04-20T14:45:31.719" v="1453" actId="700"/>
          <ac:spMkLst>
            <pc:docMk/>
            <pc:sldMk cId="3140179701" sldId="263"/>
            <ac:spMk id="6" creationId="{8E46395C-2DF5-499E-9890-3F33F8948507}"/>
          </ac:spMkLst>
        </pc:spChg>
        <pc:spChg chg="add mod ord">
          <ac:chgData name="C C" userId="58c016da926720ee" providerId="LiveId" clId="{26EB83BD-0E53-430D-9D3A-B80CCFE30034}" dt="2021-04-20T14:45:31.719" v="1453" actId="700"/>
          <ac:spMkLst>
            <pc:docMk/>
            <pc:sldMk cId="3140179701" sldId="263"/>
            <ac:spMk id="7" creationId="{36FE0F06-6A48-44B5-BBB3-7076F5A1BBAD}"/>
          </ac:spMkLst>
        </pc:spChg>
        <pc:spChg chg="add del mod ord">
          <ac:chgData name="C C" userId="58c016da926720ee" providerId="LiveId" clId="{26EB83BD-0E53-430D-9D3A-B80CCFE30034}" dt="2021-04-20T14:33:23.965" v="1075"/>
          <ac:spMkLst>
            <pc:docMk/>
            <pc:sldMk cId="3140179701" sldId="263"/>
            <ac:spMk id="8" creationId="{1E8F07AA-3DAA-4B12-9C9A-09F8FBD19834}"/>
          </ac:spMkLst>
        </pc:spChg>
        <pc:picChg chg="add mod">
          <ac:chgData name="C C" userId="58c016da926720ee" providerId="LiveId" clId="{26EB83BD-0E53-430D-9D3A-B80CCFE30034}" dt="2021-04-20T14:45:46.301" v="1455" actId="1076"/>
          <ac:picMkLst>
            <pc:docMk/>
            <pc:sldMk cId="3140179701" sldId="263"/>
            <ac:picMk id="10" creationId="{D6E75C1A-5EE3-4324-8740-753A91EB1599}"/>
          </ac:picMkLst>
        </pc:picChg>
        <pc:picChg chg="add mod ord">
          <ac:chgData name="C C" userId="58c016da926720ee" providerId="LiveId" clId="{26EB83BD-0E53-430D-9D3A-B80CCFE30034}" dt="2021-04-20T14:45:31.719" v="1453" actId="700"/>
          <ac:picMkLst>
            <pc:docMk/>
            <pc:sldMk cId="3140179701" sldId="263"/>
            <ac:picMk id="1026" creationId="{74AA1CDA-B619-4398-965F-27D1D7AE835A}"/>
          </ac:picMkLst>
        </pc:picChg>
        <pc:picChg chg="add mod">
          <ac:chgData name="C C" userId="58c016da926720ee" providerId="LiveId" clId="{26EB83BD-0E53-430D-9D3A-B80CCFE30034}" dt="2021-04-20T14:34:13.489" v="1086" actId="1076"/>
          <ac:picMkLst>
            <pc:docMk/>
            <pc:sldMk cId="3140179701" sldId="263"/>
            <ac:picMk id="1028" creationId="{2A72CD30-8D3E-417A-B214-B96C8D445BD4}"/>
          </ac:picMkLst>
        </pc:picChg>
      </pc:sldChg>
      <pc:sldChg chg="modSp add mod">
        <pc:chgData name="C C" userId="58c016da926720ee" providerId="LiveId" clId="{26EB83BD-0E53-430D-9D3A-B80CCFE30034}" dt="2021-04-20T14:46:10.186" v="1490" actId="20577"/>
        <pc:sldMkLst>
          <pc:docMk/>
          <pc:sldMk cId="2943619163" sldId="264"/>
        </pc:sldMkLst>
        <pc:spChg chg="mod">
          <ac:chgData name="C C" userId="58c016da926720ee" providerId="LiveId" clId="{26EB83BD-0E53-430D-9D3A-B80CCFE30034}" dt="2021-04-20T14:43:07.821" v="1366" actId="20577"/>
          <ac:spMkLst>
            <pc:docMk/>
            <pc:sldMk cId="2943619163" sldId="264"/>
            <ac:spMk id="6" creationId="{8E46395C-2DF5-499E-9890-3F33F8948507}"/>
          </ac:spMkLst>
        </pc:spChg>
        <pc:spChg chg="mod">
          <ac:chgData name="C C" userId="58c016da926720ee" providerId="LiveId" clId="{26EB83BD-0E53-430D-9D3A-B80CCFE30034}" dt="2021-04-20T14:46:10.186" v="1490" actId="20577"/>
          <ac:spMkLst>
            <pc:docMk/>
            <pc:sldMk cId="2943619163" sldId="264"/>
            <ac:spMk id="7" creationId="{36FE0F06-6A48-44B5-BBB3-7076F5A1BBAD}"/>
          </ac:spMkLst>
        </pc:spChg>
      </pc:sldChg>
      <pc:sldChg chg="modSp new mod">
        <pc:chgData name="C C" userId="58c016da926720ee" providerId="LiveId" clId="{26EB83BD-0E53-430D-9D3A-B80CCFE30034}" dt="2021-04-20T14:46:54.998" v="1513" actId="20577"/>
        <pc:sldMkLst>
          <pc:docMk/>
          <pc:sldMk cId="3392102925" sldId="265"/>
        </pc:sldMkLst>
        <pc:spChg chg="mod">
          <ac:chgData name="C C" userId="58c016da926720ee" providerId="LiveId" clId="{26EB83BD-0E53-430D-9D3A-B80CCFE30034}" dt="2021-04-20T14:46:54.998" v="1513" actId="20577"/>
          <ac:spMkLst>
            <pc:docMk/>
            <pc:sldMk cId="3392102925" sldId="265"/>
            <ac:spMk id="2" creationId="{FB7E241F-C5EA-496A-8183-53761FE262FD}"/>
          </ac:spMkLst>
        </pc:spChg>
      </pc:sldChg>
      <pc:sldChg chg="del">
        <pc:chgData name="C C" userId="58c016da926720ee" providerId="LiveId" clId="{26EB83BD-0E53-430D-9D3A-B80CCFE30034}" dt="2021-04-20T14:05:46.789" v="109" actId="47"/>
        <pc:sldMkLst>
          <pc:docMk/>
          <pc:sldMk cId="0" sldId="389"/>
        </pc:sldMkLst>
      </pc:sldChg>
      <pc:sldChg chg="del">
        <pc:chgData name="C C" userId="58c016da926720ee" providerId="LiveId" clId="{26EB83BD-0E53-430D-9D3A-B80CCFE30034}" dt="2021-04-20T14:05:46.789" v="109" actId="47"/>
        <pc:sldMkLst>
          <pc:docMk/>
          <pc:sldMk cId="1972174753" sldId="390"/>
        </pc:sldMkLst>
      </pc:sldChg>
      <pc:sldChg chg="del">
        <pc:chgData name="C C" userId="58c016da926720ee" providerId="LiveId" clId="{26EB83BD-0E53-430D-9D3A-B80CCFE30034}" dt="2021-04-20T14:05:46.789" v="109" actId="47"/>
        <pc:sldMkLst>
          <pc:docMk/>
          <pc:sldMk cId="712180384" sldId="391"/>
        </pc:sldMkLst>
      </pc:sldChg>
      <pc:sldChg chg="del">
        <pc:chgData name="C C" userId="58c016da926720ee" providerId="LiveId" clId="{26EB83BD-0E53-430D-9D3A-B80CCFE30034}" dt="2021-04-20T14:05:46.789" v="109" actId="47"/>
        <pc:sldMkLst>
          <pc:docMk/>
          <pc:sldMk cId="2809186413" sldId="392"/>
        </pc:sldMkLst>
      </pc:sldChg>
      <pc:sldChg chg="del">
        <pc:chgData name="C C" userId="58c016da926720ee" providerId="LiveId" clId="{26EB83BD-0E53-430D-9D3A-B80CCFE30034}" dt="2021-04-20T14:05:46.789" v="109" actId="47"/>
        <pc:sldMkLst>
          <pc:docMk/>
          <pc:sldMk cId="2952227195" sldId="393"/>
        </pc:sldMkLst>
      </pc:sldChg>
      <pc:sldChg chg="del">
        <pc:chgData name="C C" userId="58c016da926720ee" providerId="LiveId" clId="{26EB83BD-0E53-430D-9D3A-B80CCFE30034}" dt="2021-04-20T14:05:46.789" v="109" actId="47"/>
        <pc:sldMkLst>
          <pc:docMk/>
          <pc:sldMk cId="597734398" sldId="394"/>
        </pc:sldMkLst>
      </pc:sldChg>
      <pc:sldChg chg="del">
        <pc:chgData name="C C" userId="58c016da926720ee" providerId="LiveId" clId="{26EB83BD-0E53-430D-9D3A-B80CCFE30034}" dt="2021-04-20T14:05:46.789" v="109" actId="47"/>
        <pc:sldMkLst>
          <pc:docMk/>
          <pc:sldMk cId="4049705087" sldId="396"/>
        </pc:sldMkLst>
      </pc:sldChg>
      <pc:sldChg chg="del">
        <pc:chgData name="C C" userId="58c016da926720ee" providerId="LiveId" clId="{26EB83BD-0E53-430D-9D3A-B80CCFE30034}" dt="2021-04-20T14:05:46.789" v="109" actId="47"/>
        <pc:sldMkLst>
          <pc:docMk/>
          <pc:sldMk cId="4095670578" sldId="397"/>
        </pc:sldMkLst>
      </pc:sldChg>
      <pc:sldChg chg="del">
        <pc:chgData name="C C" userId="58c016da926720ee" providerId="LiveId" clId="{26EB83BD-0E53-430D-9D3A-B80CCFE30034}" dt="2021-04-20T14:05:46.789" v="109" actId="47"/>
        <pc:sldMkLst>
          <pc:docMk/>
          <pc:sldMk cId="1108036794" sldId="398"/>
        </pc:sldMkLst>
      </pc:sldChg>
      <pc:sldChg chg="del">
        <pc:chgData name="C C" userId="58c016da926720ee" providerId="LiveId" clId="{26EB83BD-0E53-430D-9D3A-B80CCFE30034}" dt="2021-04-20T14:05:46.789" v="109" actId="47"/>
        <pc:sldMkLst>
          <pc:docMk/>
          <pc:sldMk cId="4220454299" sldId="399"/>
        </pc:sldMkLst>
      </pc:sldChg>
      <pc:sldChg chg="del">
        <pc:chgData name="C C" userId="58c016da926720ee" providerId="LiveId" clId="{26EB83BD-0E53-430D-9D3A-B80CCFE30034}" dt="2021-04-20T14:05:46.789" v="109" actId="47"/>
        <pc:sldMkLst>
          <pc:docMk/>
          <pc:sldMk cId="3122993117" sldId="401"/>
        </pc:sldMkLst>
      </pc:sldChg>
      <pc:sldChg chg="del">
        <pc:chgData name="C C" userId="58c016da926720ee" providerId="LiveId" clId="{26EB83BD-0E53-430D-9D3A-B80CCFE30034}" dt="2021-04-20T14:05:46.789" v="109" actId="47"/>
        <pc:sldMkLst>
          <pc:docMk/>
          <pc:sldMk cId="1818550125" sldId="402"/>
        </pc:sldMkLst>
      </pc:sldChg>
      <pc:sldChg chg="del">
        <pc:chgData name="C C" userId="58c016da926720ee" providerId="LiveId" clId="{26EB83BD-0E53-430D-9D3A-B80CCFE30034}" dt="2021-04-20T14:05:46.789" v="109" actId="47"/>
        <pc:sldMkLst>
          <pc:docMk/>
          <pc:sldMk cId="2755674061" sldId="403"/>
        </pc:sldMkLst>
      </pc:sldChg>
      <pc:sldChg chg="del">
        <pc:chgData name="C C" userId="58c016da926720ee" providerId="LiveId" clId="{26EB83BD-0E53-430D-9D3A-B80CCFE30034}" dt="2021-04-20T14:05:46.789" v="109" actId="47"/>
        <pc:sldMkLst>
          <pc:docMk/>
          <pc:sldMk cId="1547314194" sldId="405"/>
        </pc:sldMkLst>
      </pc:sldChg>
      <pc:sldChg chg="del">
        <pc:chgData name="C C" userId="58c016da926720ee" providerId="LiveId" clId="{26EB83BD-0E53-430D-9D3A-B80CCFE30034}" dt="2021-04-20T14:05:46.789" v="109" actId="47"/>
        <pc:sldMkLst>
          <pc:docMk/>
          <pc:sldMk cId="3423039718" sldId="406"/>
        </pc:sldMkLst>
      </pc:sldChg>
      <pc:sldMasterChg chg="addSp delSp modSp mod addSldLayout delSldLayout modSldLayout">
        <pc:chgData name="C C" userId="58c016da926720ee" providerId="LiveId" clId="{26EB83BD-0E53-430D-9D3A-B80CCFE30034}" dt="2021-04-20T14:27:24.278" v="968" actId="478"/>
        <pc:sldMasterMkLst>
          <pc:docMk/>
          <pc:sldMasterMk cId="0" sldId="2147483678"/>
        </pc:sldMasterMkLst>
        <pc:spChg chg="add del mod ord">
          <ac:chgData name="C C" userId="58c016da926720ee" providerId="LiveId" clId="{26EB83BD-0E53-430D-9D3A-B80CCFE30034}" dt="2021-04-20T13:58:33.502" v="33"/>
          <ac:spMkLst>
            <pc:docMk/>
            <pc:sldMasterMk cId="0" sldId="2147483678"/>
            <ac:spMk id="7" creationId="{1B21ED6D-C0C4-4B04-916B-B16BA6F50B56}"/>
          </ac:spMkLst>
        </pc:spChg>
        <pc:spChg chg="add del mod ord">
          <ac:chgData name="C C" userId="58c016da926720ee" providerId="LiveId" clId="{26EB83BD-0E53-430D-9D3A-B80CCFE30034}" dt="2021-04-20T14:02:03.227" v="81"/>
          <ac:spMkLst>
            <pc:docMk/>
            <pc:sldMasterMk cId="0" sldId="2147483678"/>
            <ac:spMk id="8" creationId="{F9C59A57-7CF1-4F81-8CDC-F30B5D4E728C}"/>
          </ac:spMkLst>
        </pc:spChg>
        <pc:spChg chg="mod">
          <ac:chgData name="C C" userId="58c016da926720ee" providerId="LiveId" clId="{26EB83BD-0E53-430D-9D3A-B80CCFE30034}" dt="2021-04-20T14:21:31.126" v="888" actId="1076"/>
          <ac:spMkLst>
            <pc:docMk/>
            <pc:sldMasterMk cId="0" sldId="2147483678"/>
            <ac:spMk id="11" creationId="{00000000-0000-0000-0000-000000000000}"/>
          </ac:spMkLst>
        </pc:spChg>
        <pc:spChg chg="add mod">
          <ac:chgData name="C C" userId="58c016da926720ee" providerId="LiveId" clId="{26EB83BD-0E53-430D-9D3A-B80CCFE30034}" dt="2021-04-20T14:21:15.557" v="886" actId="1076"/>
          <ac:spMkLst>
            <pc:docMk/>
            <pc:sldMasterMk cId="0" sldId="2147483678"/>
            <ac:spMk id="13" creationId="{F0D7924A-4C5D-4561-91DA-9A79006759C4}"/>
          </ac:spMkLst>
        </pc:spChg>
        <pc:spChg chg="mod">
          <ac:chgData name="C C" userId="58c016da926720ee" providerId="LiveId" clId="{26EB83BD-0E53-430D-9D3A-B80CCFE30034}" dt="2021-04-20T14:21:34.659" v="889" actId="14100"/>
          <ac:spMkLst>
            <pc:docMk/>
            <pc:sldMasterMk cId="0" sldId="2147483678"/>
            <ac:spMk id="38915" creationId="{00000000-0000-0000-0000-000000000000}"/>
          </ac:spMkLst>
        </pc:spChg>
        <pc:spChg chg="mod">
          <ac:chgData name="C C" userId="58c016da926720ee" providerId="LiveId" clId="{26EB83BD-0E53-430D-9D3A-B80CCFE30034}" dt="2021-04-20T14:06:52.630" v="147" actId="1076"/>
          <ac:spMkLst>
            <pc:docMk/>
            <pc:sldMasterMk cId="0" sldId="2147483678"/>
            <ac:spMk id="38916" creationId="{00000000-0000-0000-0000-000000000000}"/>
          </ac:spMkLst>
        </pc:spChg>
        <pc:spChg chg="del">
          <ac:chgData name="C C" userId="58c016da926720ee" providerId="LiveId" clId="{26EB83BD-0E53-430D-9D3A-B80CCFE30034}" dt="2021-04-20T13:56:32.345" v="0" actId="478"/>
          <ac:spMkLst>
            <pc:docMk/>
            <pc:sldMasterMk cId="0" sldId="2147483678"/>
            <ac:spMk id="327688" creationId="{00000000-0000-0000-0000-000000000000}"/>
          </ac:spMkLst>
        </pc:spChg>
        <pc:picChg chg="add del mod">
          <ac:chgData name="C C" userId="58c016da926720ee" providerId="LiveId" clId="{26EB83BD-0E53-430D-9D3A-B80CCFE30034}" dt="2021-04-20T14:01:49.255" v="72"/>
          <ac:picMkLst>
            <pc:docMk/>
            <pc:sldMasterMk cId="0" sldId="2147483678"/>
            <ac:picMk id="3" creationId="{58F850BC-57B9-4F97-B16D-095C2F7E04E2}"/>
          </ac:picMkLst>
        </pc:picChg>
        <pc:picChg chg="add del mod">
          <ac:chgData name="C C" userId="58c016da926720ee" providerId="LiveId" clId="{26EB83BD-0E53-430D-9D3A-B80CCFE30034}" dt="2021-04-20T14:01:48.597" v="68"/>
          <ac:picMkLst>
            <pc:docMk/>
            <pc:sldMasterMk cId="0" sldId="2147483678"/>
            <ac:picMk id="5" creationId="{D545C484-9FC5-4F5F-9D5A-BBB7ABFE9DE5}"/>
          </ac:picMkLst>
        </pc:picChg>
        <pc:picChg chg="add del mod">
          <ac:chgData name="C C" userId="58c016da926720ee" providerId="LiveId" clId="{26EB83BD-0E53-430D-9D3A-B80CCFE30034}" dt="2021-04-20T14:07:01.271" v="148" actId="1076"/>
          <ac:picMkLst>
            <pc:docMk/>
            <pc:sldMasterMk cId="0" sldId="2147483678"/>
            <ac:picMk id="38918" creationId="{00000000-0000-0000-0000-000000000000}"/>
          </ac:picMkLst>
        </pc:picChg>
        <pc:sldLayoutChg chg="modSp">
          <pc:chgData name="C C" userId="58c016da926720ee" providerId="LiveId" clId="{26EB83BD-0E53-430D-9D3A-B80CCFE30034}" dt="2021-04-20T14:19:17.212" v="868" actId="255"/>
          <pc:sldLayoutMkLst>
            <pc:docMk/>
            <pc:sldMasterMk cId="0" sldId="2147483678"/>
            <pc:sldLayoutMk cId="0" sldId="2147483690"/>
          </pc:sldLayoutMkLst>
          <pc:spChg chg="mod">
            <ac:chgData name="C C" userId="58c016da926720ee" providerId="LiveId" clId="{26EB83BD-0E53-430D-9D3A-B80CCFE30034}" dt="2021-04-20T14:19:17.212" v="868" actId="255"/>
            <ac:spMkLst>
              <pc:docMk/>
              <pc:sldMasterMk cId="0" sldId="2147483678"/>
              <pc:sldLayoutMk cId="0" sldId="2147483690"/>
              <ac:spMk id="45060" creationId="{00000000-0000-0000-0000-000000000000}"/>
            </ac:spMkLst>
          </pc:spChg>
        </pc:sldLayoutChg>
        <pc:sldLayoutChg chg="new del mod">
          <pc:chgData name="C C" userId="58c016da926720ee" providerId="LiveId" clId="{26EB83BD-0E53-430D-9D3A-B80CCFE30034}" dt="2021-04-20T14:06:46.207" v="146" actId="2696"/>
          <pc:sldLayoutMkLst>
            <pc:docMk/>
            <pc:sldMasterMk cId="0" sldId="2147483678"/>
            <pc:sldLayoutMk cId="1028815389" sldId="2147483691"/>
          </pc:sldLayoutMkLst>
        </pc:sldLayoutChg>
        <pc:sldLayoutChg chg="modSp del mod">
          <pc:chgData name="C C" userId="58c016da926720ee" providerId="LiveId" clId="{26EB83BD-0E53-430D-9D3A-B80CCFE30034}" dt="2021-04-20T14:06:36.454" v="144" actId="2696"/>
          <pc:sldLayoutMkLst>
            <pc:docMk/>
            <pc:sldMasterMk cId="0" sldId="2147483678"/>
            <pc:sldLayoutMk cId="3350692271" sldId="2147483691"/>
          </pc:sldLayoutMkLst>
          <pc:spChg chg="mod">
            <ac:chgData name="C C" userId="58c016da926720ee" providerId="LiveId" clId="{26EB83BD-0E53-430D-9D3A-B80CCFE30034}" dt="2021-04-20T14:02:55.765" v="88" actId="1076"/>
            <ac:spMkLst>
              <pc:docMk/>
              <pc:sldMasterMk cId="0" sldId="2147483678"/>
              <pc:sldLayoutMk cId="3350692271" sldId="2147483691"/>
              <ac:spMk id="2" creationId="{00000000-0000-0000-0000-000000000000}"/>
            </ac:spMkLst>
          </pc:spChg>
          <pc:spChg chg="mod">
            <ac:chgData name="C C" userId="58c016da926720ee" providerId="LiveId" clId="{26EB83BD-0E53-430D-9D3A-B80CCFE30034}" dt="2021-04-20T14:20:03.349" v="873" actId="1076"/>
            <ac:spMkLst>
              <pc:docMk/>
              <pc:sldMasterMk cId="0" sldId="2147483678"/>
              <pc:sldLayoutMk cId="3350692271" sldId="2147483691"/>
              <ac:spMk id="2" creationId="{EE78165D-94D0-41EE-AF60-BB41FC384D86}"/>
            </ac:spMkLst>
          </pc:spChg>
          <pc:spChg chg="mod">
            <ac:chgData name="C C" userId="58c016da926720ee" providerId="LiveId" clId="{26EB83BD-0E53-430D-9D3A-B80CCFE30034}" dt="2021-04-20T14:02:56.347" v="89" actId="1076"/>
            <ac:spMkLst>
              <pc:docMk/>
              <pc:sldMasterMk cId="0" sldId="2147483678"/>
              <pc:sldLayoutMk cId="3350692271" sldId="2147483691"/>
              <ac:spMk id="3" creationId="{00000000-0000-0000-0000-000000000000}"/>
            </ac:spMkLst>
          </pc:spChg>
          <pc:spChg chg="add del">
            <ac:chgData name="C C" userId="58c016da926720ee" providerId="LiveId" clId="{26EB83BD-0E53-430D-9D3A-B80CCFE30034}" dt="2021-04-20T14:07:21.612" v="150" actId="11529"/>
            <ac:spMkLst>
              <pc:docMk/>
              <pc:sldMasterMk cId="0" sldId="2147483678"/>
              <pc:sldLayoutMk cId="3350692271" sldId="2147483691"/>
              <ac:spMk id="3" creationId="{29206D57-D155-406E-84BC-99AA3FA7CACA}"/>
            </ac:spMkLst>
          </pc:spChg>
          <pc:spChg chg="add mod">
            <ac:chgData name="C C" userId="58c016da926720ee" providerId="LiveId" clId="{26EB83BD-0E53-430D-9D3A-B80CCFE30034}" dt="2021-04-20T14:07:46.001" v="153" actId="20577"/>
            <ac:spMkLst>
              <pc:docMk/>
              <pc:sldMasterMk cId="0" sldId="2147483678"/>
              <pc:sldLayoutMk cId="3350692271" sldId="2147483691"/>
              <ac:spMk id="4" creationId="{69DEDA81-3249-4889-9725-A5CFBA824343}"/>
            </ac:spMkLst>
          </pc:spChg>
        </pc:sldLayoutChg>
        <pc:sldLayoutChg chg="addSp delSp modSp mod">
          <pc:chgData name="C C" userId="58c016da926720ee" providerId="LiveId" clId="{26EB83BD-0E53-430D-9D3A-B80CCFE30034}" dt="2021-04-20T14:10:00.009" v="184" actId="20577"/>
          <pc:sldLayoutMkLst>
            <pc:docMk/>
            <pc:sldMasterMk cId="0" sldId="2147483678"/>
            <pc:sldLayoutMk cId="758949892" sldId="2147483692"/>
          </pc:sldLayoutMkLst>
          <pc:spChg chg="add del">
            <ac:chgData name="C C" userId="58c016da926720ee" providerId="LiveId" clId="{26EB83BD-0E53-430D-9D3A-B80CCFE30034}" dt="2021-04-20T14:08:23.459" v="157" actId="11529"/>
            <ac:spMkLst>
              <pc:docMk/>
              <pc:sldMasterMk cId="0" sldId="2147483678"/>
              <pc:sldLayoutMk cId="758949892" sldId="2147483692"/>
              <ac:spMk id="3" creationId="{1D774BC9-4161-4233-8B9B-308C52B62CE0}"/>
            </ac:spMkLst>
          </pc:spChg>
          <pc:spChg chg="mod">
            <ac:chgData name="C C" userId="58c016da926720ee" providerId="LiveId" clId="{26EB83BD-0E53-430D-9D3A-B80CCFE30034}" dt="2021-04-20T14:09:52.780" v="182" actId="404"/>
            <ac:spMkLst>
              <pc:docMk/>
              <pc:sldMasterMk cId="0" sldId="2147483678"/>
              <pc:sldLayoutMk cId="758949892" sldId="2147483692"/>
              <ac:spMk id="4" creationId="{69DEDA81-3249-4889-9725-A5CFBA824343}"/>
            </ac:spMkLst>
          </pc:spChg>
          <pc:spChg chg="add mod">
            <ac:chgData name="C C" userId="58c016da926720ee" providerId="LiveId" clId="{26EB83BD-0E53-430D-9D3A-B80CCFE30034}" dt="2021-04-20T14:10:00.009" v="184" actId="20577"/>
            <ac:spMkLst>
              <pc:docMk/>
              <pc:sldMasterMk cId="0" sldId="2147483678"/>
              <pc:sldLayoutMk cId="758949892" sldId="2147483692"/>
              <ac:spMk id="5" creationId="{8B761BDD-A21A-49B3-8FFF-F7E8FDB86B5E}"/>
            </ac:spMkLst>
          </pc:spChg>
        </pc:sldLayoutChg>
        <pc:sldLayoutChg chg="new del mod">
          <pc:chgData name="C C" userId="58c016da926720ee" providerId="LiveId" clId="{26EB83BD-0E53-430D-9D3A-B80CCFE30034}" dt="2021-04-20T14:07:56.351" v="155" actId="2696"/>
          <pc:sldLayoutMkLst>
            <pc:docMk/>
            <pc:sldMasterMk cId="0" sldId="2147483678"/>
            <pc:sldLayoutMk cId="2039439930" sldId="2147483692"/>
          </pc:sldLayoutMkLst>
        </pc:sldLayoutChg>
        <pc:sldLayoutChg chg="new del mod">
          <pc:chgData name="C C" userId="58c016da926720ee" providerId="LiveId" clId="{26EB83BD-0E53-430D-9D3A-B80CCFE30034}" dt="2021-04-20T14:18:08.483" v="858" actId="2696"/>
          <pc:sldLayoutMkLst>
            <pc:docMk/>
            <pc:sldMasterMk cId="0" sldId="2147483678"/>
            <pc:sldLayoutMk cId="1955093411" sldId="2147483693"/>
          </pc:sldLayoutMkLst>
        </pc:sldLayoutChg>
        <pc:sldLayoutChg chg="modTransition">
          <pc:chgData name="C C" userId="58c016da926720ee" providerId="LiveId" clId="{26EB83BD-0E53-430D-9D3A-B80CCFE30034}" dt="2021-04-20T14:18:12.392" v="859" actId="2890"/>
          <pc:sldLayoutMkLst>
            <pc:docMk/>
            <pc:sldMasterMk cId="0" sldId="2147483678"/>
            <pc:sldLayoutMk cId="3157293075" sldId="2147483693"/>
          </pc:sldLayoutMkLst>
          <pc:spChg chg="del">
            <ac:chgData name="C C" userId="58c016da926720ee" providerId="LiveId" clId="{26EB83BD-0E53-430D-9D3A-B80CCFE30034}" dt="2021-04-20T14:18:15.581" v="860" actId="478"/>
            <ac:spMkLst>
              <pc:docMk/>
              <pc:sldMasterMk cId="0" sldId="2147483678"/>
              <pc:sldLayoutMk cId="3157293075" sldId="2147483693"/>
              <ac:spMk id="4" creationId="{00000000-0000-0000-0000-000000000000}"/>
            </ac:spMkLst>
          </pc:spChg>
          <pc:spChg chg="mod">
            <ac:chgData name="C C" userId="58c016da926720ee" providerId="LiveId" clId="{26EB83BD-0E53-430D-9D3A-B80CCFE30034}" dt="2021-04-20T14:18:26.208" v="861" actId="1076"/>
            <ac:spMkLst>
              <pc:docMk/>
              <pc:sldMasterMk cId="0" sldId="2147483678"/>
              <pc:sldLayoutMk cId="3157293075" sldId="2147483693"/>
              <ac:spMk id="45060" creationId="{00000000-0000-0000-0000-000000000000}"/>
            </ac:spMkLst>
          </pc:spChg>
        </pc:sldLayoutChg>
        <pc:sldLayoutChg chg="addSp delSp modSp mod">
          <pc:chgData name="C C" userId="58c016da926720ee" providerId="LiveId" clId="{26EB83BD-0E53-430D-9D3A-B80CCFE30034}" dt="2021-04-20T14:27:24.278" v="968" actId="478"/>
          <pc:sldLayoutMkLst>
            <pc:docMk/>
            <pc:sldMasterMk cId="0" sldId="2147483678"/>
            <pc:sldLayoutMk cId="4023733424" sldId="2147483693"/>
          </pc:sldLayoutMkLst>
          <pc:spChg chg="add del">
            <ac:chgData name="C C" userId="58c016da926720ee" providerId="LiveId" clId="{26EB83BD-0E53-430D-9D3A-B80CCFE30034}" dt="2021-04-20T14:26:14.508" v="943" actId="11529"/>
            <ac:spMkLst>
              <pc:docMk/>
              <pc:sldMasterMk cId="0" sldId="2147483678"/>
              <pc:sldLayoutMk cId="4023733424" sldId="2147483693"/>
              <ac:spMk id="2" creationId="{2DD8DE3D-1E34-479E-BEB8-C92E2EA46487}"/>
            </ac:spMkLst>
          </pc:spChg>
          <pc:spChg chg="add del mod">
            <ac:chgData name="C C" userId="58c016da926720ee" providerId="LiveId" clId="{26EB83BD-0E53-430D-9D3A-B80CCFE30034}" dt="2021-04-20T14:27:24.278" v="968" actId="478"/>
            <ac:spMkLst>
              <pc:docMk/>
              <pc:sldMasterMk cId="0" sldId="2147483678"/>
              <pc:sldLayoutMk cId="4023733424" sldId="2147483693"/>
              <ac:spMk id="3" creationId="{E8C7FEBE-0B21-4817-8896-EB5680908D3F}"/>
            </ac:spMkLst>
          </pc:spChg>
          <pc:spChg chg="del">
            <ac:chgData name="C C" userId="58c016da926720ee" providerId="LiveId" clId="{26EB83BD-0E53-430D-9D3A-B80CCFE30034}" dt="2021-04-20T14:18:48.448" v="863" actId="478"/>
            <ac:spMkLst>
              <pc:docMk/>
              <pc:sldMasterMk cId="0" sldId="2147483678"/>
              <pc:sldLayoutMk cId="4023733424" sldId="2147483693"/>
              <ac:spMk id="4" creationId="{00000000-0000-0000-0000-000000000000}"/>
            </ac:spMkLst>
          </pc:spChg>
          <pc:spChg chg="mod">
            <ac:chgData name="C C" userId="58c016da926720ee" providerId="LiveId" clId="{26EB83BD-0E53-430D-9D3A-B80CCFE30034}" dt="2021-04-20T14:20:18.023" v="876" actId="1076"/>
            <ac:spMkLst>
              <pc:docMk/>
              <pc:sldMasterMk cId="0" sldId="2147483678"/>
              <pc:sldLayoutMk cId="4023733424" sldId="2147483693"/>
              <ac:spMk id="6" creationId="{00000000-0000-0000-0000-000000000000}"/>
            </ac:spMkLst>
          </pc:spChg>
          <pc:spChg chg="del">
            <ac:chgData name="C C" userId="58c016da926720ee" providerId="LiveId" clId="{26EB83BD-0E53-430D-9D3A-B80CCFE30034}" dt="2021-04-20T14:18:58.951" v="866" actId="478"/>
            <ac:spMkLst>
              <pc:docMk/>
              <pc:sldMasterMk cId="0" sldId="2147483678"/>
              <pc:sldLayoutMk cId="4023733424" sldId="2147483693"/>
              <ac:spMk id="7" creationId="{00000000-0000-0000-0000-000000000000}"/>
            </ac:spMkLst>
          </pc:spChg>
          <pc:spChg chg="add mod">
            <ac:chgData name="C C" userId="58c016da926720ee" providerId="LiveId" clId="{26EB83BD-0E53-430D-9D3A-B80CCFE30034}" dt="2021-04-20T14:20:37.172" v="882" actId="1076"/>
            <ac:spMkLst>
              <pc:docMk/>
              <pc:sldMasterMk cId="0" sldId="2147483678"/>
              <pc:sldLayoutMk cId="4023733424" sldId="2147483693"/>
              <ac:spMk id="8" creationId="{397A1E27-9502-46A3-BF4D-A575C94A52F2}"/>
            </ac:spMkLst>
          </pc:spChg>
          <pc:spChg chg="add mod">
            <ac:chgData name="C C" userId="58c016da926720ee" providerId="LiveId" clId="{26EB83BD-0E53-430D-9D3A-B80CCFE30034}" dt="2021-04-20T14:24:28.713" v="917" actId="179"/>
            <ac:spMkLst>
              <pc:docMk/>
              <pc:sldMasterMk cId="0" sldId="2147483678"/>
              <pc:sldLayoutMk cId="4023733424" sldId="2147483693"/>
              <ac:spMk id="9" creationId="{E9E95A73-378B-4D8B-BB65-D1C5F5DBBC3D}"/>
            </ac:spMkLst>
          </pc:spChg>
          <pc:spChg chg="add del mod">
            <ac:chgData name="C C" userId="58c016da926720ee" providerId="LiveId" clId="{26EB83BD-0E53-430D-9D3A-B80CCFE30034}" dt="2021-04-20T14:25:04.765" v="925"/>
            <ac:spMkLst>
              <pc:docMk/>
              <pc:sldMasterMk cId="0" sldId="2147483678"/>
              <pc:sldLayoutMk cId="4023733424" sldId="2147483693"/>
              <ac:spMk id="10" creationId="{ED3CD0AC-220E-48DA-8744-C3B3E7F2B558}"/>
            </ac:spMkLst>
          </pc:spChg>
          <pc:spChg chg="add del mod">
            <ac:chgData name="C C" userId="58c016da926720ee" providerId="LiveId" clId="{26EB83BD-0E53-430D-9D3A-B80CCFE30034}" dt="2021-04-20T14:26:06.840" v="942" actId="478"/>
            <ac:spMkLst>
              <pc:docMk/>
              <pc:sldMasterMk cId="0" sldId="2147483678"/>
              <pc:sldLayoutMk cId="4023733424" sldId="2147483693"/>
              <ac:spMk id="11" creationId="{0D820B34-C7C3-43B1-9184-77A1F28A99AB}"/>
            </ac:spMkLst>
          </pc:spChg>
          <pc:spChg chg="add del mod">
            <ac:chgData name="C C" userId="58c016da926720ee" providerId="LiveId" clId="{26EB83BD-0E53-430D-9D3A-B80CCFE30034}" dt="2021-04-20T14:25:06.633" v="927" actId="21"/>
            <ac:spMkLst>
              <pc:docMk/>
              <pc:sldMasterMk cId="0" sldId="2147483678"/>
              <pc:sldLayoutMk cId="4023733424" sldId="2147483693"/>
              <ac:spMk id="45059" creationId="{00000000-0000-0000-0000-000000000000}"/>
            </ac:spMkLst>
          </pc:spChg>
          <pc:spChg chg="mod">
            <ac:chgData name="C C" userId="58c016da926720ee" providerId="LiveId" clId="{26EB83BD-0E53-430D-9D3A-B80CCFE30034}" dt="2021-04-20T14:22:28.772" v="899" actId="14100"/>
            <ac:spMkLst>
              <pc:docMk/>
              <pc:sldMasterMk cId="0" sldId="2147483678"/>
              <pc:sldLayoutMk cId="4023733424" sldId="2147483693"/>
              <ac:spMk id="45060" creationId="{00000000-0000-0000-0000-000000000000}"/>
            </ac:spMkLst>
          </pc:spChg>
        </pc:sldLayoutChg>
        <pc:sldLayoutChg chg="del">
          <pc:chgData name="C C" userId="58c016da926720ee" providerId="LiveId" clId="{26EB83BD-0E53-430D-9D3A-B80CCFE30034}" dt="2021-04-20T14:06:32.091" v="137" actId="2696"/>
          <pc:sldLayoutMkLst>
            <pc:docMk/>
            <pc:sldMasterMk cId="0" sldId="2147483678"/>
            <pc:sldLayoutMk cId="3260853216" sldId="2147483694"/>
          </pc:sldLayoutMkLst>
        </pc:sldLayoutChg>
        <pc:sldLayoutChg chg="del">
          <pc:chgData name="C C" userId="58c016da926720ee" providerId="LiveId" clId="{26EB83BD-0E53-430D-9D3A-B80CCFE30034}" dt="2021-04-20T14:06:32.094" v="138" actId="2696"/>
          <pc:sldLayoutMkLst>
            <pc:docMk/>
            <pc:sldMasterMk cId="0" sldId="2147483678"/>
            <pc:sldLayoutMk cId="0" sldId="2147483695"/>
          </pc:sldLayoutMkLst>
        </pc:sldLayoutChg>
        <pc:sldLayoutChg chg="del">
          <pc:chgData name="C C" userId="58c016da926720ee" providerId="LiveId" clId="{26EB83BD-0E53-430D-9D3A-B80CCFE30034}" dt="2021-04-20T14:06:32.099" v="139" actId="2696"/>
          <pc:sldLayoutMkLst>
            <pc:docMk/>
            <pc:sldMasterMk cId="0" sldId="2147483678"/>
            <pc:sldLayoutMk cId="0" sldId="2147483696"/>
          </pc:sldLayoutMkLst>
        </pc:sldLayoutChg>
        <pc:sldLayoutChg chg="del">
          <pc:chgData name="C C" userId="58c016da926720ee" providerId="LiveId" clId="{26EB83BD-0E53-430D-9D3A-B80CCFE30034}" dt="2021-04-20T14:06:32.105" v="140" actId="2696"/>
          <pc:sldLayoutMkLst>
            <pc:docMk/>
            <pc:sldMasterMk cId="0" sldId="2147483678"/>
            <pc:sldLayoutMk cId="0" sldId="2147483697"/>
          </pc:sldLayoutMkLst>
        </pc:sldLayoutChg>
        <pc:sldLayoutChg chg="del">
          <pc:chgData name="C C" userId="58c016da926720ee" providerId="LiveId" clId="{26EB83BD-0E53-430D-9D3A-B80CCFE30034}" dt="2021-04-20T14:06:32.109" v="141" actId="2696"/>
          <pc:sldLayoutMkLst>
            <pc:docMk/>
            <pc:sldMasterMk cId="0" sldId="2147483678"/>
            <pc:sldLayoutMk cId="0" sldId="2147483698"/>
          </pc:sldLayoutMkLst>
        </pc:sldLayoutChg>
        <pc:sldLayoutChg chg="del">
          <pc:chgData name="C C" userId="58c016da926720ee" providerId="LiveId" clId="{26EB83BD-0E53-430D-9D3A-B80CCFE30034}" dt="2021-04-20T14:06:32.116" v="142" actId="2696"/>
          <pc:sldLayoutMkLst>
            <pc:docMk/>
            <pc:sldMasterMk cId="0" sldId="2147483678"/>
            <pc:sldLayoutMk cId="0" sldId="2147483699"/>
          </pc:sldLayoutMkLst>
        </pc:sldLayoutChg>
        <pc:sldLayoutChg chg="del">
          <pc:chgData name="C C" userId="58c016da926720ee" providerId="LiveId" clId="{26EB83BD-0E53-430D-9D3A-B80CCFE30034}" dt="2021-04-20T14:06:32.122" v="143" actId="2696"/>
          <pc:sldLayoutMkLst>
            <pc:docMk/>
            <pc:sldMasterMk cId="0" sldId="2147483678"/>
            <pc:sldLayoutMk cId="0" sldId="2147483700"/>
          </pc:sldLayoutMkLst>
        </pc:sldLayoutChg>
      </pc:sldMasterChg>
    </pc:docChg>
  </pc:docChgLst>
  <pc:docChgLst>
    <pc:chgData name="C C" userId="58c016da926720ee" providerId="LiveId" clId="{13D0603B-2F04-4991-8B59-3487B313B2ED}"/>
    <pc:docChg chg="undo custSel addSld delSld modSld sldOrd">
      <pc:chgData name="C C" userId="58c016da926720ee" providerId="LiveId" clId="{13D0603B-2F04-4991-8B59-3487B313B2ED}" dt="2021-04-22T08:42:37.919" v="4313" actId="313"/>
      <pc:docMkLst>
        <pc:docMk/>
      </pc:docMkLst>
      <pc:sldChg chg="modSp mod">
        <pc:chgData name="C C" userId="58c016da926720ee" providerId="LiveId" clId="{13D0603B-2F04-4991-8B59-3487B313B2ED}" dt="2021-04-22T08:23:07.817" v="4294" actId="6549"/>
        <pc:sldMkLst>
          <pc:docMk/>
          <pc:sldMk cId="4261216236" sldId="257"/>
        </pc:sldMkLst>
        <pc:spChg chg="mod">
          <ac:chgData name="C C" userId="58c016da926720ee" providerId="LiveId" clId="{13D0603B-2F04-4991-8B59-3487B313B2ED}" dt="2021-04-22T08:23:07.817" v="4294" actId="6549"/>
          <ac:spMkLst>
            <pc:docMk/>
            <pc:sldMk cId="4261216236" sldId="257"/>
            <ac:spMk id="3" creationId="{96AE1C7B-F796-49FB-82FD-B0737BCD281F}"/>
          </ac:spMkLst>
        </pc:spChg>
      </pc:sldChg>
      <pc:sldChg chg="modSp mod">
        <pc:chgData name="C C" userId="58c016da926720ee" providerId="LiveId" clId="{13D0603B-2F04-4991-8B59-3487B313B2ED}" dt="2021-04-22T08:23:12.614" v="4295"/>
        <pc:sldMkLst>
          <pc:docMk/>
          <pc:sldMk cId="4200578235" sldId="259"/>
        </pc:sldMkLst>
        <pc:spChg chg="mod">
          <ac:chgData name="C C" userId="58c016da926720ee" providerId="LiveId" clId="{13D0603B-2F04-4991-8B59-3487B313B2ED}" dt="2021-04-22T08:23:12.614" v="4295"/>
          <ac:spMkLst>
            <pc:docMk/>
            <pc:sldMk cId="4200578235" sldId="259"/>
            <ac:spMk id="2" creationId="{79D81823-D23E-434B-9A37-A10CA24EFD52}"/>
          </ac:spMkLst>
        </pc:spChg>
      </pc:sldChg>
      <pc:sldChg chg="modSp">
        <pc:chgData name="C C" userId="58c016da926720ee" providerId="LiveId" clId="{13D0603B-2F04-4991-8B59-3487B313B2ED}" dt="2021-04-21T17:38:41.720" v="4230" actId="20577"/>
        <pc:sldMkLst>
          <pc:docMk/>
          <pc:sldMk cId="1077034471" sldId="260"/>
        </pc:sldMkLst>
        <pc:spChg chg="mod">
          <ac:chgData name="C C" userId="58c016da926720ee" providerId="LiveId" clId="{13D0603B-2F04-4991-8B59-3487B313B2ED}" dt="2021-04-21T17:38:41.720" v="4230" actId="20577"/>
          <ac:spMkLst>
            <pc:docMk/>
            <pc:sldMk cId="1077034471" sldId="260"/>
            <ac:spMk id="2" creationId="{C7D29708-82E9-44EF-AD15-91EB4DEC6FCE}"/>
          </ac:spMkLst>
        </pc:spChg>
      </pc:sldChg>
      <pc:sldChg chg="modSp mod">
        <pc:chgData name="C C" userId="58c016da926720ee" providerId="LiveId" clId="{13D0603B-2F04-4991-8B59-3487B313B2ED}" dt="2021-04-21T17:33:07.594" v="3670" actId="20577"/>
        <pc:sldMkLst>
          <pc:docMk/>
          <pc:sldMk cId="1362035237" sldId="262"/>
        </pc:sldMkLst>
        <pc:spChg chg="mod">
          <ac:chgData name="C C" userId="58c016da926720ee" providerId="LiveId" clId="{13D0603B-2F04-4991-8B59-3487B313B2ED}" dt="2021-04-21T13:20:46.321" v="1706" actId="313"/>
          <ac:spMkLst>
            <pc:docMk/>
            <pc:sldMk cId="1362035237" sldId="262"/>
            <ac:spMk id="2" creationId="{C7D29708-82E9-44EF-AD15-91EB4DEC6FCE}"/>
          </ac:spMkLst>
        </pc:spChg>
        <pc:spChg chg="mod">
          <ac:chgData name="C C" userId="58c016da926720ee" providerId="LiveId" clId="{13D0603B-2F04-4991-8B59-3487B313B2ED}" dt="2021-04-21T17:33:07.594" v="3670" actId="20577"/>
          <ac:spMkLst>
            <pc:docMk/>
            <pc:sldMk cId="1362035237" sldId="262"/>
            <ac:spMk id="3" creationId="{5610A62B-C210-4117-978F-3DEC8861525C}"/>
          </ac:spMkLst>
        </pc:spChg>
      </pc:sldChg>
      <pc:sldChg chg="modSp">
        <pc:chgData name="C C" userId="58c016da926720ee" providerId="LiveId" clId="{13D0603B-2F04-4991-8B59-3487B313B2ED}" dt="2021-04-21T17:38:20.565" v="4222"/>
        <pc:sldMkLst>
          <pc:docMk/>
          <pc:sldMk cId="3140179701" sldId="263"/>
        </pc:sldMkLst>
        <pc:spChg chg="mod">
          <ac:chgData name="C C" userId="58c016da926720ee" providerId="LiveId" clId="{13D0603B-2F04-4991-8B59-3487B313B2ED}" dt="2021-04-21T17:38:20.565" v="4222"/>
          <ac:spMkLst>
            <pc:docMk/>
            <pc:sldMk cId="3140179701" sldId="263"/>
            <ac:spMk id="6" creationId="{8E46395C-2DF5-499E-9890-3F33F8948507}"/>
          </ac:spMkLst>
        </pc:spChg>
      </pc:sldChg>
      <pc:sldChg chg="modSp mod">
        <pc:chgData name="C C" userId="58c016da926720ee" providerId="LiveId" clId="{13D0603B-2F04-4991-8B59-3487B313B2ED}" dt="2021-04-22T08:27:48.410" v="4297" actId="20577"/>
        <pc:sldMkLst>
          <pc:docMk/>
          <pc:sldMk cId="2943619163" sldId="264"/>
        </pc:sldMkLst>
        <pc:spChg chg="mod">
          <ac:chgData name="C C" userId="58c016da926720ee" providerId="LiveId" clId="{13D0603B-2F04-4991-8B59-3487B313B2ED}" dt="2021-04-21T17:38:22.299" v="4223"/>
          <ac:spMkLst>
            <pc:docMk/>
            <pc:sldMk cId="2943619163" sldId="264"/>
            <ac:spMk id="6" creationId="{8E46395C-2DF5-499E-9890-3F33F8948507}"/>
          </ac:spMkLst>
        </pc:spChg>
        <pc:spChg chg="mod">
          <ac:chgData name="C C" userId="58c016da926720ee" providerId="LiveId" clId="{13D0603B-2F04-4991-8B59-3487B313B2ED}" dt="2021-04-22T08:27:48.410" v="4297" actId="20577"/>
          <ac:spMkLst>
            <pc:docMk/>
            <pc:sldMk cId="2943619163" sldId="264"/>
            <ac:spMk id="7" creationId="{36FE0F06-6A48-44B5-BBB3-7076F5A1BBAD}"/>
          </ac:spMkLst>
        </pc:spChg>
      </pc:sldChg>
      <pc:sldChg chg="addSp delSp modSp del mod modClrScheme chgLayout">
        <pc:chgData name="C C" userId="58c016da926720ee" providerId="LiveId" clId="{13D0603B-2F04-4991-8B59-3487B313B2ED}" dt="2021-04-21T13:12:06.435" v="1039" actId="47"/>
        <pc:sldMkLst>
          <pc:docMk/>
          <pc:sldMk cId="3392102925" sldId="265"/>
        </pc:sldMkLst>
        <pc:spChg chg="mod ord">
          <ac:chgData name="C C" userId="58c016da926720ee" providerId="LiveId" clId="{13D0603B-2F04-4991-8B59-3487B313B2ED}" dt="2021-04-21T13:12:03.799" v="1038" actId="700"/>
          <ac:spMkLst>
            <pc:docMk/>
            <pc:sldMk cId="3392102925" sldId="265"/>
            <ac:spMk id="2" creationId="{FB7E241F-C5EA-496A-8183-53761FE262FD}"/>
          </ac:spMkLst>
        </pc:spChg>
        <pc:spChg chg="add del mod ord">
          <ac:chgData name="C C" userId="58c016da926720ee" providerId="LiveId" clId="{13D0603B-2F04-4991-8B59-3487B313B2ED}" dt="2021-04-21T13:12:03.799" v="1038" actId="700"/>
          <ac:spMkLst>
            <pc:docMk/>
            <pc:sldMk cId="3392102925" sldId="265"/>
            <ac:spMk id="3" creationId="{51C231B8-C009-48E1-B11D-7AE2D139FADB}"/>
          </ac:spMkLst>
        </pc:spChg>
        <pc:spChg chg="del">
          <ac:chgData name="C C" userId="58c016da926720ee" providerId="LiveId" clId="{13D0603B-2F04-4991-8B59-3487B313B2ED}" dt="2021-04-21T13:05:48.126" v="983" actId="700"/>
          <ac:spMkLst>
            <pc:docMk/>
            <pc:sldMk cId="3392102925" sldId="265"/>
            <ac:spMk id="4" creationId="{615FCE5C-4685-4DA2-A3D5-67B810643889}"/>
          </ac:spMkLst>
        </pc:spChg>
        <pc:spChg chg="add del mod ord">
          <ac:chgData name="C C" userId="58c016da926720ee" providerId="LiveId" clId="{13D0603B-2F04-4991-8B59-3487B313B2ED}" dt="2021-04-21T13:12:03.799" v="1038" actId="700"/>
          <ac:spMkLst>
            <pc:docMk/>
            <pc:sldMk cId="3392102925" sldId="265"/>
            <ac:spMk id="5" creationId="{5BD76037-7F06-4C0F-A702-8CDEF5BDF4C2}"/>
          </ac:spMkLst>
        </pc:spChg>
        <pc:spChg chg="add del mod ord">
          <ac:chgData name="C C" userId="58c016da926720ee" providerId="LiveId" clId="{13D0603B-2F04-4991-8B59-3487B313B2ED}" dt="2021-04-21T13:12:03.799" v="1038" actId="700"/>
          <ac:spMkLst>
            <pc:docMk/>
            <pc:sldMk cId="3392102925" sldId="265"/>
            <ac:spMk id="6" creationId="{FAD6EB27-2309-4347-8142-F9985CCBF37B}"/>
          </ac:spMkLst>
        </pc:spChg>
      </pc:sldChg>
      <pc:sldChg chg="addSp delSp modSp new mod">
        <pc:chgData name="C C" userId="58c016da926720ee" providerId="LiveId" clId="{13D0603B-2F04-4991-8B59-3487B313B2ED}" dt="2021-04-21T17:38:15.870" v="4221"/>
        <pc:sldMkLst>
          <pc:docMk/>
          <pc:sldMk cId="1319193990" sldId="266"/>
        </pc:sldMkLst>
        <pc:spChg chg="mod">
          <ac:chgData name="C C" userId="58c016da926720ee" providerId="LiveId" clId="{13D0603B-2F04-4991-8B59-3487B313B2ED}" dt="2021-04-21T17:38:15.870" v="4221"/>
          <ac:spMkLst>
            <pc:docMk/>
            <pc:sldMk cId="1319193990" sldId="266"/>
            <ac:spMk id="2" creationId="{EFB53B1D-279F-4BF0-A8F1-F77F158820D0}"/>
          </ac:spMkLst>
        </pc:spChg>
        <pc:spChg chg="mod">
          <ac:chgData name="C C" userId="58c016da926720ee" providerId="LiveId" clId="{13D0603B-2F04-4991-8B59-3487B313B2ED}" dt="2021-04-21T12:55:42.563" v="508" actId="20577"/>
          <ac:spMkLst>
            <pc:docMk/>
            <pc:sldMk cId="1319193990" sldId="266"/>
            <ac:spMk id="3" creationId="{7DA793D8-E38E-48CB-AE1B-D33A783F9713}"/>
          </ac:spMkLst>
        </pc:spChg>
        <pc:spChg chg="del">
          <ac:chgData name="C C" userId="58c016da926720ee" providerId="LiveId" clId="{13D0603B-2F04-4991-8B59-3487B313B2ED}" dt="2021-04-21T12:50:09.438" v="83"/>
          <ac:spMkLst>
            <pc:docMk/>
            <pc:sldMk cId="1319193990" sldId="266"/>
            <ac:spMk id="4" creationId="{BC5B58EA-57DE-415D-945B-80C0F3597A00}"/>
          </ac:spMkLst>
        </pc:spChg>
        <pc:spChg chg="add del mod">
          <ac:chgData name="C C" userId="58c016da926720ee" providerId="LiveId" clId="{13D0603B-2F04-4991-8B59-3487B313B2ED}" dt="2021-04-21T13:09:07.486" v="990" actId="478"/>
          <ac:spMkLst>
            <pc:docMk/>
            <pc:sldMk cId="1319193990" sldId="266"/>
            <ac:spMk id="5" creationId="{FFAB2F16-7773-4FB7-8770-8DCD160277BB}"/>
          </ac:spMkLst>
        </pc:spChg>
        <pc:spChg chg="add del mod">
          <ac:chgData name="C C" userId="58c016da926720ee" providerId="LiveId" clId="{13D0603B-2F04-4991-8B59-3487B313B2ED}" dt="2021-04-21T13:12:03.467" v="1036" actId="478"/>
          <ac:spMkLst>
            <pc:docMk/>
            <pc:sldMk cId="1319193990" sldId="266"/>
            <ac:spMk id="7" creationId="{1F7A3D76-5968-4E8B-BD4D-676D0388DC14}"/>
          </ac:spMkLst>
        </pc:spChg>
        <pc:spChg chg="add del mod">
          <ac:chgData name="C C" userId="58c016da926720ee" providerId="LiveId" clId="{13D0603B-2F04-4991-8B59-3487B313B2ED}" dt="2021-04-21T13:12:02.509" v="1030" actId="21"/>
          <ac:spMkLst>
            <pc:docMk/>
            <pc:sldMk cId="1319193990" sldId="266"/>
            <ac:spMk id="10" creationId="{B08D9EE1-06CF-4E4D-8EF4-D92A08389E57}"/>
          </ac:spMkLst>
        </pc:spChg>
        <pc:picChg chg="add del mod">
          <ac:chgData name="C C" userId="58c016da926720ee" providerId="LiveId" clId="{13D0603B-2F04-4991-8B59-3487B313B2ED}" dt="2021-04-21T13:09:07.823" v="991"/>
          <ac:picMkLst>
            <pc:docMk/>
            <pc:sldMk cId="1319193990" sldId="266"/>
            <ac:picMk id="6" creationId="{A750A12D-B5AA-4243-8224-EBF3F93A2E82}"/>
          </ac:picMkLst>
        </pc:picChg>
        <pc:picChg chg="add del mod">
          <ac:chgData name="C C" userId="58c016da926720ee" providerId="LiveId" clId="{13D0603B-2F04-4991-8B59-3487B313B2ED}" dt="2021-04-21T13:12:03.306" v="1035"/>
          <ac:picMkLst>
            <pc:docMk/>
            <pc:sldMk cId="1319193990" sldId="266"/>
            <ac:picMk id="9" creationId="{08181F71-AE64-4014-8224-8727E7E4747B}"/>
          </ac:picMkLst>
        </pc:picChg>
        <pc:picChg chg="add del mod">
          <ac:chgData name="C C" userId="58c016da926720ee" providerId="LiveId" clId="{13D0603B-2F04-4991-8B59-3487B313B2ED}" dt="2021-04-21T13:12:03.467" v="1036" actId="478"/>
          <ac:picMkLst>
            <pc:docMk/>
            <pc:sldMk cId="1319193990" sldId="266"/>
            <ac:picMk id="1026" creationId="{5644FAA5-673F-424D-AECF-3D1B9BE69C9C}"/>
          </ac:picMkLst>
        </pc:picChg>
      </pc:sldChg>
      <pc:sldChg chg="addSp delSp modSp new mod ord modNotesTx">
        <pc:chgData name="C C" userId="58c016da926720ee" providerId="LiveId" clId="{13D0603B-2F04-4991-8B59-3487B313B2ED}" dt="2021-04-22T08:42:37.919" v="4313" actId="313"/>
        <pc:sldMkLst>
          <pc:docMk/>
          <pc:sldMk cId="4275523022" sldId="267"/>
        </pc:sldMkLst>
        <pc:spChg chg="mod">
          <ac:chgData name="C C" userId="58c016da926720ee" providerId="LiveId" clId="{13D0603B-2F04-4991-8B59-3487B313B2ED}" dt="2021-04-21T12:53:50.014" v="297" actId="20577"/>
          <ac:spMkLst>
            <pc:docMk/>
            <pc:sldMk cId="4275523022" sldId="267"/>
            <ac:spMk id="2" creationId="{91F2361B-01ED-41C6-A0E7-B4FA68C4762D}"/>
          </ac:spMkLst>
        </pc:spChg>
        <pc:spChg chg="mod">
          <ac:chgData name="C C" userId="58c016da926720ee" providerId="LiveId" clId="{13D0603B-2F04-4991-8B59-3487B313B2ED}" dt="2021-04-22T08:42:37.919" v="4313" actId="313"/>
          <ac:spMkLst>
            <pc:docMk/>
            <pc:sldMk cId="4275523022" sldId="267"/>
            <ac:spMk id="3" creationId="{E5DE5329-0CF9-49DF-AA8F-1D3955B11AF2}"/>
          </ac:spMkLst>
        </pc:spChg>
        <pc:spChg chg="del">
          <ac:chgData name="C C" userId="58c016da926720ee" providerId="LiveId" clId="{13D0603B-2F04-4991-8B59-3487B313B2ED}" dt="2021-04-21T13:05:08.539" v="966" actId="22"/>
          <ac:spMkLst>
            <pc:docMk/>
            <pc:sldMk cId="4275523022" sldId="267"/>
            <ac:spMk id="4" creationId="{1B83438A-3C1F-40B3-9E57-8550D24091DE}"/>
          </ac:spMkLst>
        </pc:spChg>
        <pc:spChg chg="add del mod">
          <ac:chgData name="C C" userId="58c016da926720ee" providerId="LiveId" clId="{13D0603B-2F04-4991-8B59-3487B313B2ED}" dt="2021-04-21T13:12:03.626" v="1037" actId="21"/>
          <ac:spMkLst>
            <pc:docMk/>
            <pc:sldMk cId="4275523022" sldId="267"/>
            <ac:spMk id="8" creationId="{2DA3A585-3A46-4260-A6D2-F9DB870ED980}"/>
          </ac:spMkLst>
        </pc:spChg>
        <pc:picChg chg="add del mod ord">
          <ac:chgData name="C C" userId="58c016da926720ee" providerId="LiveId" clId="{13D0603B-2F04-4991-8B59-3487B313B2ED}" dt="2021-04-21T13:12:03.626" v="1037" actId="21"/>
          <ac:picMkLst>
            <pc:docMk/>
            <pc:sldMk cId="4275523022" sldId="267"/>
            <ac:picMk id="6" creationId="{2413C768-6851-4952-96ED-3FAAD6FA83F7}"/>
          </ac:picMkLst>
        </pc:picChg>
      </pc:sldChg>
      <pc:sldChg chg="addSp delSp modSp new mod ord modClrScheme chgLayout modNotesTx">
        <pc:chgData name="C C" userId="58c016da926720ee" providerId="LiveId" clId="{13D0603B-2F04-4991-8B59-3487B313B2ED}" dt="2021-04-21T17:38:38.908" v="4229" actId="20577"/>
        <pc:sldMkLst>
          <pc:docMk/>
          <pc:sldMk cId="301601336" sldId="268"/>
        </pc:sldMkLst>
        <pc:spChg chg="del">
          <ac:chgData name="C C" userId="58c016da926720ee" providerId="LiveId" clId="{13D0603B-2F04-4991-8B59-3487B313B2ED}" dt="2021-04-21T12:57:29.188" v="512" actId="700"/>
          <ac:spMkLst>
            <pc:docMk/>
            <pc:sldMk cId="301601336" sldId="268"/>
            <ac:spMk id="2" creationId="{757E1893-FDFB-407C-8254-B8AB283C6E9F}"/>
          </ac:spMkLst>
        </pc:spChg>
        <pc:spChg chg="del">
          <ac:chgData name="C C" userId="58c016da926720ee" providerId="LiveId" clId="{13D0603B-2F04-4991-8B59-3487B313B2ED}" dt="2021-04-21T12:57:29.188" v="512" actId="700"/>
          <ac:spMkLst>
            <pc:docMk/>
            <pc:sldMk cId="301601336" sldId="268"/>
            <ac:spMk id="3" creationId="{26D4036E-6024-4C3B-BAB2-F0BDF71B51A1}"/>
          </ac:spMkLst>
        </pc:spChg>
        <pc:spChg chg="add del mod ord">
          <ac:chgData name="C C" userId="58c016da926720ee" providerId="LiveId" clId="{13D0603B-2F04-4991-8B59-3487B313B2ED}" dt="2021-04-21T12:57:31.495" v="513" actId="700"/>
          <ac:spMkLst>
            <pc:docMk/>
            <pc:sldMk cId="301601336" sldId="268"/>
            <ac:spMk id="4" creationId="{E2CD2924-7F10-4E22-8768-B1D7DE70771F}"/>
          </ac:spMkLst>
        </pc:spChg>
        <pc:spChg chg="add del mod ord">
          <ac:chgData name="C C" userId="58c016da926720ee" providerId="LiveId" clId="{13D0603B-2F04-4991-8B59-3487B313B2ED}" dt="2021-04-21T12:57:31.495" v="513" actId="700"/>
          <ac:spMkLst>
            <pc:docMk/>
            <pc:sldMk cId="301601336" sldId="268"/>
            <ac:spMk id="5" creationId="{1D004D71-72FC-4A7C-89E4-1884077EC0A5}"/>
          </ac:spMkLst>
        </pc:spChg>
        <pc:spChg chg="add del mod ord">
          <ac:chgData name="C C" userId="58c016da926720ee" providerId="LiveId" clId="{13D0603B-2F04-4991-8B59-3487B313B2ED}" dt="2021-04-21T12:58:04.331" v="514" actId="700"/>
          <ac:spMkLst>
            <pc:docMk/>
            <pc:sldMk cId="301601336" sldId="268"/>
            <ac:spMk id="6" creationId="{24179609-FAD2-4248-A766-7F9E56BD15F1}"/>
          </ac:spMkLst>
        </pc:spChg>
        <pc:spChg chg="add del mod ord">
          <ac:chgData name="C C" userId="58c016da926720ee" providerId="LiveId" clId="{13D0603B-2F04-4991-8B59-3487B313B2ED}" dt="2021-04-21T12:58:04.331" v="514" actId="700"/>
          <ac:spMkLst>
            <pc:docMk/>
            <pc:sldMk cId="301601336" sldId="268"/>
            <ac:spMk id="7" creationId="{3FE9AB19-6603-46FE-95BC-1413EA390E9F}"/>
          </ac:spMkLst>
        </pc:spChg>
        <pc:spChg chg="add mod ord">
          <ac:chgData name="C C" userId="58c016da926720ee" providerId="LiveId" clId="{13D0603B-2F04-4991-8B59-3487B313B2ED}" dt="2021-04-21T13:54:20.967" v="2249" actId="700"/>
          <ac:spMkLst>
            <pc:docMk/>
            <pc:sldMk cId="301601336" sldId="268"/>
            <ac:spMk id="8" creationId="{30CC0EEB-5297-4B38-A232-9075388B9D7B}"/>
          </ac:spMkLst>
        </pc:spChg>
        <pc:spChg chg="add del mod ord">
          <ac:chgData name="C C" userId="58c016da926720ee" providerId="LiveId" clId="{13D0603B-2F04-4991-8B59-3487B313B2ED}" dt="2021-04-21T13:52:32.065" v="2227" actId="700"/>
          <ac:spMkLst>
            <pc:docMk/>
            <pc:sldMk cId="301601336" sldId="268"/>
            <ac:spMk id="9" creationId="{F2E1302B-0298-4BDD-8674-FCCA743DC68E}"/>
          </ac:spMkLst>
        </pc:spChg>
        <pc:spChg chg="add del mod ord">
          <ac:chgData name="C C" userId="58c016da926720ee" providerId="LiveId" clId="{13D0603B-2F04-4991-8B59-3487B313B2ED}" dt="2021-04-21T13:52:32.065" v="2227" actId="700"/>
          <ac:spMkLst>
            <pc:docMk/>
            <pc:sldMk cId="301601336" sldId="268"/>
            <ac:spMk id="10" creationId="{BF5A6468-5421-475F-B139-D016F2F4FE31}"/>
          </ac:spMkLst>
        </pc:spChg>
        <pc:spChg chg="add del mod ord">
          <ac:chgData name="C C" userId="58c016da926720ee" providerId="LiveId" clId="{13D0603B-2F04-4991-8B59-3487B313B2ED}" dt="2021-04-21T13:52:37.174" v="2229" actId="21"/>
          <ac:spMkLst>
            <pc:docMk/>
            <pc:sldMk cId="301601336" sldId="268"/>
            <ac:spMk id="11" creationId="{A1178E5F-69D2-485D-B752-C9BB43733018}"/>
          </ac:spMkLst>
        </pc:spChg>
        <pc:spChg chg="add del mod ord">
          <ac:chgData name="C C" userId="58c016da926720ee" providerId="LiveId" clId="{13D0603B-2F04-4991-8B59-3487B313B2ED}" dt="2021-04-21T13:54:17.687" v="2248" actId="700"/>
          <ac:spMkLst>
            <pc:docMk/>
            <pc:sldMk cId="301601336" sldId="268"/>
            <ac:spMk id="12" creationId="{9FD8AA36-3022-49AF-B1AE-6F435E7BEE4A}"/>
          </ac:spMkLst>
        </pc:spChg>
        <pc:spChg chg="add del mod">
          <ac:chgData name="C C" userId="58c016da926720ee" providerId="LiveId" clId="{13D0603B-2F04-4991-8B59-3487B313B2ED}" dt="2021-04-21T13:53:03.895" v="2239" actId="700"/>
          <ac:spMkLst>
            <pc:docMk/>
            <pc:sldMk cId="301601336" sldId="268"/>
            <ac:spMk id="13" creationId="{21D13C9E-98AA-4458-AA85-920F1A8C5019}"/>
          </ac:spMkLst>
        </pc:spChg>
        <pc:spChg chg="add del mod ord">
          <ac:chgData name="C C" userId="58c016da926720ee" providerId="LiveId" clId="{13D0603B-2F04-4991-8B59-3487B313B2ED}" dt="2021-04-21T13:54:20.967" v="2249" actId="700"/>
          <ac:spMkLst>
            <pc:docMk/>
            <pc:sldMk cId="301601336" sldId="268"/>
            <ac:spMk id="15" creationId="{0CA8D6EB-2525-4D6E-B440-DA1F16D88B4E}"/>
          </ac:spMkLst>
        </pc:spChg>
        <pc:spChg chg="add mod ord">
          <ac:chgData name="C C" userId="58c016da926720ee" providerId="LiveId" clId="{13D0603B-2F04-4991-8B59-3487B313B2ED}" dt="2021-04-21T17:38:38.908" v="4229" actId="20577"/>
          <ac:spMkLst>
            <pc:docMk/>
            <pc:sldMk cId="301601336" sldId="268"/>
            <ac:spMk id="16" creationId="{2C5931D7-3AB7-4C23-8950-11FDE5BE3172}"/>
          </ac:spMkLst>
        </pc:spChg>
        <pc:spChg chg="add del mod ord">
          <ac:chgData name="C C" userId="58c016da926720ee" providerId="LiveId" clId="{13D0603B-2F04-4991-8B59-3487B313B2ED}" dt="2021-04-21T14:29:26.216" v="2469"/>
          <ac:spMkLst>
            <pc:docMk/>
            <pc:sldMk cId="301601336" sldId="268"/>
            <ac:spMk id="17" creationId="{104BF6D1-89E8-42EB-9DB1-9C08B4298814}"/>
          </ac:spMkLst>
        </pc:spChg>
        <pc:spChg chg="add del mod">
          <ac:chgData name="C C" userId="58c016da926720ee" providerId="LiveId" clId="{13D0603B-2F04-4991-8B59-3487B313B2ED}" dt="2021-04-21T14:32:27.228" v="2471"/>
          <ac:spMkLst>
            <pc:docMk/>
            <pc:sldMk cId="301601336" sldId="268"/>
            <ac:spMk id="18" creationId="{28816E2F-D074-442E-8156-5297E1B3BE08}"/>
          </ac:spMkLst>
        </pc:spChg>
        <pc:spChg chg="add del mod">
          <ac:chgData name="C C" userId="58c016da926720ee" providerId="LiveId" clId="{13D0603B-2F04-4991-8B59-3487B313B2ED}" dt="2021-04-21T14:33:38.508" v="2473"/>
          <ac:spMkLst>
            <pc:docMk/>
            <pc:sldMk cId="301601336" sldId="268"/>
            <ac:spMk id="19" creationId="{BC4AB1D1-F10B-4E23-8F9A-BF287CC9D4B0}"/>
          </ac:spMkLst>
        </pc:spChg>
        <pc:picChg chg="add del mod">
          <ac:chgData name="C C" userId="58c016da926720ee" providerId="LiveId" clId="{13D0603B-2F04-4991-8B59-3487B313B2ED}" dt="2021-04-21T13:53:00.666" v="2238" actId="478"/>
          <ac:picMkLst>
            <pc:docMk/>
            <pc:sldMk cId="301601336" sldId="268"/>
            <ac:picMk id="14" creationId="{26CFFFA5-E911-4726-8FC7-B9505EA56D65}"/>
          </ac:picMkLst>
        </pc:picChg>
        <pc:picChg chg="add del mod">
          <ac:chgData name="C C" userId="58c016da926720ee" providerId="LiveId" clId="{13D0603B-2F04-4991-8B59-3487B313B2ED}" dt="2021-04-21T14:29:22.841" v="2468"/>
          <ac:picMkLst>
            <pc:docMk/>
            <pc:sldMk cId="301601336" sldId="268"/>
            <ac:picMk id="21" creationId="{18AEEC91-A3AF-4AA3-BA9A-030D1C1B60CD}"/>
          </ac:picMkLst>
        </pc:picChg>
        <pc:picChg chg="add del">
          <ac:chgData name="C C" userId="58c016da926720ee" providerId="LiveId" clId="{13D0603B-2F04-4991-8B59-3487B313B2ED}" dt="2021-04-21T13:52:37.174" v="2229" actId="21"/>
          <ac:picMkLst>
            <pc:docMk/>
            <pc:sldMk cId="301601336" sldId="268"/>
            <ac:picMk id="4098" creationId="{F30CB411-60B7-4144-9220-53500FCDE783}"/>
          </ac:picMkLst>
        </pc:picChg>
        <pc:picChg chg="add del mod">
          <ac:chgData name="C C" userId="58c016da926720ee" providerId="LiveId" clId="{13D0603B-2F04-4991-8B59-3487B313B2ED}" dt="2021-04-21T13:54:11.245" v="2245"/>
          <ac:picMkLst>
            <pc:docMk/>
            <pc:sldMk cId="301601336" sldId="268"/>
            <ac:picMk id="4100" creationId="{F966A254-95AE-44F6-8F08-3FE18B9246AE}"/>
          </ac:picMkLst>
        </pc:picChg>
        <pc:picChg chg="add del">
          <ac:chgData name="C C" userId="58c016da926720ee" providerId="LiveId" clId="{13D0603B-2F04-4991-8B59-3487B313B2ED}" dt="2021-04-21T13:57:21.066" v="2251"/>
          <ac:picMkLst>
            <pc:docMk/>
            <pc:sldMk cId="301601336" sldId="268"/>
            <ac:picMk id="4102" creationId="{0F1FFAC0-B24A-4EB6-B6FC-1A6299D0F3EB}"/>
          </ac:picMkLst>
        </pc:picChg>
        <pc:picChg chg="add del mod">
          <ac:chgData name="C C" userId="58c016da926720ee" providerId="LiveId" clId="{13D0603B-2F04-4991-8B59-3487B313B2ED}" dt="2021-04-21T14:29:29.254" v="2470" actId="478"/>
          <ac:picMkLst>
            <pc:docMk/>
            <pc:sldMk cId="301601336" sldId="268"/>
            <ac:picMk id="4104" creationId="{5A1A2E55-C680-47EE-9645-59A8A03AB410}"/>
          </ac:picMkLst>
        </pc:picChg>
        <pc:picChg chg="add del mod">
          <ac:chgData name="C C" userId="58c016da926720ee" providerId="LiveId" clId="{13D0603B-2F04-4991-8B59-3487B313B2ED}" dt="2021-04-21T14:32:30.364" v="2472" actId="478"/>
          <ac:picMkLst>
            <pc:docMk/>
            <pc:sldMk cId="301601336" sldId="268"/>
            <ac:picMk id="4106" creationId="{271FF3EB-0938-408E-AB19-A35E615E20C0}"/>
          </ac:picMkLst>
        </pc:picChg>
        <pc:picChg chg="add mod">
          <ac:chgData name="C C" userId="58c016da926720ee" providerId="LiveId" clId="{13D0603B-2F04-4991-8B59-3487B313B2ED}" dt="2021-04-21T14:33:38.508" v="2473"/>
          <ac:picMkLst>
            <pc:docMk/>
            <pc:sldMk cId="301601336" sldId="268"/>
            <ac:picMk id="4108" creationId="{38BA9B61-2C2B-4FB6-8FAC-013150C651D6}"/>
          </ac:picMkLst>
        </pc:picChg>
      </pc:sldChg>
      <pc:sldChg chg="addSp delSp modSp new mod ord">
        <pc:chgData name="C C" userId="58c016da926720ee" providerId="LiveId" clId="{13D0603B-2F04-4991-8B59-3487B313B2ED}" dt="2021-04-21T13:43:51.686" v="1932"/>
        <pc:sldMkLst>
          <pc:docMk/>
          <pc:sldMk cId="2923364697" sldId="269"/>
        </pc:sldMkLst>
        <pc:spChg chg="mod">
          <ac:chgData name="C C" userId="58c016da926720ee" providerId="LiveId" clId="{13D0603B-2F04-4991-8B59-3487B313B2ED}" dt="2021-04-21T12:59:42.436" v="600" actId="5793"/>
          <ac:spMkLst>
            <pc:docMk/>
            <pc:sldMk cId="2923364697" sldId="269"/>
            <ac:spMk id="2" creationId="{A3CA9F96-290E-4831-B089-51ED0EBD9C18}"/>
          </ac:spMkLst>
        </pc:spChg>
        <pc:spChg chg="del">
          <ac:chgData name="C C" userId="58c016da926720ee" providerId="LiveId" clId="{13D0603B-2F04-4991-8B59-3487B313B2ED}" dt="2021-04-21T13:22:59.624" v="1728" actId="478"/>
          <ac:spMkLst>
            <pc:docMk/>
            <pc:sldMk cId="2923364697" sldId="269"/>
            <ac:spMk id="3" creationId="{D1FDFBE3-1EA7-463D-A17B-4B25D1C5D54F}"/>
          </ac:spMkLst>
        </pc:spChg>
        <pc:spChg chg="del">
          <ac:chgData name="C C" userId="58c016da926720ee" providerId="LiveId" clId="{13D0603B-2F04-4991-8B59-3487B313B2ED}" dt="2021-04-21T13:21:54.180" v="1713"/>
          <ac:spMkLst>
            <pc:docMk/>
            <pc:sldMk cId="2923364697" sldId="269"/>
            <ac:spMk id="4" creationId="{F8467DA8-F1DD-4C61-BB76-8339A4F46600}"/>
          </ac:spMkLst>
        </pc:spChg>
        <pc:spChg chg="add del mod">
          <ac:chgData name="C C" userId="58c016da926720ee" providerId="LiveId" clId="{13D0603B-2F04-4991-8B59-3487B313B2ED}" dt="2021-04-21T13:22:15.050" v="1720"/>
          <ac:spMkLst>
            <pc:docMk/>
            <pc:sldMk cId="2923364697" sldId="269"/>
            <ac:spMk id="5" creationId="{E31683AC-C784-4F31-82CC-E81A0F1F8BCA}"/>
          </ac:spMkLst>
        </pc:spChg>
        <pc:spChg chg="add del mod">
          <ac:chgData name="C C" userId="58c016da926720ee" providerId="LiveId" clId="{13D0603B-2F04-4991-8B59-3487B313B2ED}" dt="2021-04-21T13:36:58.533" v="1785"/>
          <ac:spMkLst>
            <pc:docMk/>
            <pc:sldMk cId="2923364697" sldId="269"/>
            <ac:spMk id="6" creationId="{2B0E01F8-1415-4E82-BE95-AF1F026D54D7}"/>
          </ac:spMkLst>
        </pc:spChg>
        <pc:picChg chg="add del mod">
          <ac:chgData name="C C" userId="58c016da926720ee" providerId="LiveId" clId="{13D0603B-2F04-4991-8B59-3487B313B2ED}" dt="2021-04-21T13:35:44.865" v="1781" actId="478"/>
          <ac:picMkLst>
            <pc:docMk/>
            <pc:sldMk cId="2923364697" sldId="269"/>
            <ac:picMk id="8" creationId="{359756A3-8B5C-4F23-8C6F-C42D500F6531}"/>
          </ac:picMkLst>
        </pc:picChg>
        <pc:picChg chg="add mod">
          <ac:chgData name="C C" userId="58c016da926720ee" providerId="LiveId" clId="{13D0603B-2F04-4991-8B59-3487B313B2ED}" dt="2021-04-21T13:43:51.686" v="1932"/>
          <ac:picMkLst>
            <pc:docMk/>
            <pc:sldMk cId="2923364697" sldId="269"/>
            <ac:picMk id="12" creationId="{090F3D6C-ABB1-44BC-9C2E-D65DB51301C7}"/>
          </ac:picMkLst>
        </pc:picChg>
        <pc:picChg chg="add del mod">
          <ac:chgData name="C C" userId="58c016da926720ee" providerId="LiveId" clId="{13D0603B-2F04-4991-8B59-3487B313B2ED}" dt="2021-04-21T13:22:13.784" v="1719" actId="21"/>
          <ac:picMkLst>
            <pc:docMk/>
            <pc:sldMk cId="2923364697" sldId="269"/>
            <ac:picMk id="2050" creationId="{31E94CE9-9D47-4042-8E7E-31E6CDECAC42}"/>
          </ac:picMkLst>
        </pc:picChg>
        <pc:picChg chg="add del mod">
          <ac:chgData name="C C" userId="58c016da926720ee" providerId="LiveId" clId="{13D0603B-2F04-4991-8B59-3487B313B2ED}" dt="2021-04-21T13:22:12.467" v="1718" actId="478"/>
          <ac:picMkLst>
            <pc:docMk/>
            <pc:sldMk cId="2923364697" sldId="269"/>
            <ac:picMk id="2052" creationId="{7DFFC448-C6B0-46CB-AC15-58AB0A824D4E}"/>
          </ac:picMkLst>
        </pc:picChg>
        <pc:picChg chg="add mod">
          <ac:chgData name="C C" userId="58c016da926720ee" providerId="LiveId" clId="{13D0603B-2F04-4991-8B59-3487B313B2ED}" dt="2021-04-21T13:37:46.064" v="1792" actId="1076"/>
          <ac:picMkLst>
            <pc:docMk/>
            <pc:sldMk cId="2923364697" sldId="269"/>
            <ac:picMk id="2054" creationId="{1A28F2B2-0324-4A56-89BD-FFF661692D44}"/>
          </ac:picMkLst>
        </pc:picChg>
        <pc:picChg chg="add del mod">
          <ac:chgData name="C C" userId="58c016da926720ee" providerId="LiveId" clId="{13D0603B-2F04-4991-8B59-3487B313B2ED}" dt="2021-04-21T13:42:41.151" v="1802" actId="21"/>
          <ac:picMkLst>
            <pc:docMk/>
            <pc:sldMk cId="2923364697" sldId="269"/>
            <ac:picMk id="2056" creationId="{BD70F6F1-726E-468D-8118-17B6F2829514}"/>
          </ac:picMkLst>
        </pc:picChg>
      </pc:sldChg>
      <pc:sldChg chg="modSp new del mod">
        <pc:chgData name="C C" userId="58c016da926720ee" providerId="LiveId" clId="{13D0603B-2F04-4991-8B59-3487B313B2ED}" dt="2021-04-21T14:41:43.963" v="2798" actId="47"/>
        <pc:sldMkLst>
          <pc:docMk/>
          <pc:sldMk cId="1042048410" sldId="270"/>
        </pc:sldMkLst>
        <pc:spChg chg="mod">
          <ac:chgData name="C C" userId="58c016da926720ee" providerId="LiveId" clId="{13D0603B-2F04-4991-8B59-3487B313B2ED}" dt="2021-04-21T13:14:33.290" v="1066" actId="20577"/>
          <ac:spMkLst>
            <pc:docMk/>
            <pc:sldMk cId="1042048410" sldId="270"/>
            <ac:spMk id="2" creationId="{C3BB5BE3-C01D-4299-85EA-EA20B482629A}"/>
          </ac:spMkLst>
        </pc:spChg>
        <pc:spChg chg="mod">
          <ac:chgData name="C C" userId="58c016da926720ee" providerId="LiveId" clId="{13D0603B-2F04-4991-8B59-3487B313B2ED}" dt="2021-04-21T13:16:04.360" v="1098" actId="20577"/>
          <ac:spMkLst>
            <pc:docMk/>
            <pc:sldMk cId="1042048410" sldId="270"/>
            <ac:spMk id="3" creationId="{8A0D8BE3-9476-42CE-B0E1-F73541D99E44}"/>
          </ac:spMkLst>
        </pc:spChg>
      </pc:sldChg>
      <pc:sldChg chg="addSp delSp modSp new mod modClrScheme chgLayout">
        <pc:chgData name="C C" userId="58c016da926720ee" providerId="LiveId" clId="{13D0603B-2F04-4991-8B59-3487B313B2ED}" dt="2021-04-21T17:40:38.691" v="4289" actId="20577"/>
        <pc:sldMkLst>
          <pc:docMk/>
          <pc:sldMk cId="1925417711" sldId="271"/>
        </pc:sldMkLst>
        <pc:spChg chg="mod ord">
          <ac:chgData name="C C" userId="58c016da926720ee" providerId="LiveId" clId="{13D0603B-2F04-4991-8B59-3487B313B2ED}" dt="2021-04-21T13:18:59.993" v="1493" actId="20577"/>
          <ac:spMkLst>
            <pc:docMk/>
            <pc:sldMk cId="1925417711" sldId="271"/>
            <ac:spMk id="2" creationId="{96213FEC-5FC0-4EFC-B585-939DF5002A09}"/>
          </ac:spMkLst>
        </pc:spChg>
        <pc:spChg chg="del mod ord">
          <ac:chgData name="C C" userId="58c016da926720ee" providerId="LiveId" clId="{13D0603B-2F04-4991-8B59-3487B313B2ED}" dt="2021-04-21T13:16:36.777" v="1123" actId="700"/>
          <ac:spMkLst>
            <pc:docMk/>
            <pc:sldMk cId="1925417711" sldId="271"/>
            <ac:spMk id="3" creationId="{1B5E0EBA-CD27-41FC-AF5C-2D9177C8A6ED}"/>
          </ac:spMkLst>
        </pc:spChg>
        <pc:spChg chg="del">
          <ac:chgData name="C C" userId="58c016da926720ee" providerId="LiveId" clId="{13D0603B-2F04-4991-8B59-3487B313B2ED}" dt="2021-04-21T13:16:36.777" v="1123" actId="700"/>
          <ac:spMkLst>
            <pc:docMk/>
            <pc:sldMk cId="1925417711" sldId="271"/>
            <ac:spMk id="4" creationId="{298190BB-8B2D-4BED-9D30-EC4CBC5A4D7C}"/>
          </ac:spMkLst>
        </pc:spChg>
        <pc:spChg chg="add mod ord">
          <ac:chgData name="C C" userId="58c016da926720ee" providerId="LiveId" clId="{13D0603B-2F04-4991-8B59-3487B313B2ED}" dt="2021-04-21T17:40:38.691" v="4289" actId="20577"/>
          <ac:spMkLst>
            <pc:docMk/>
            <pc:sldMk cId="1925417711" sldId="271"/>
            <ac:spMk id="5" creationId="{6CBB0211-DC86-41B3-BBAD-A10AAA8C45EC}"/>
          </ac:spMkLst>
        </pc:spChg>
      </pc:sldChg>
      <pc:sldChg chg="addSp delSp modSp add mod">
        <pc:chgData name="C C" userId="58c016da926720ee" providerId="LiveId" clId="{13D0603B-2F04-4991-8B59-3487B313B2ED}" dt="2021-04-21T14:34:54.802" v="2498" actId="20577"/>
        <pc:sldMkLst>
          <pc:docMk/>
          <pc:sldMk cId="2929093726" sldId="272"/>
        </pc:sldMkLst>
        <pc:spChg chg="mod">
          <ac:chgData name="C C" userId="58c016da926720ee" providerId="LiveId" clId="{13D0603B-2F04-4991-8B59-3487B313B2ED}" dt="2021-04-21T14:34:54.802" v="2498" actId="20577"/>
          <ac:spMkLst>
            <pc:docMk/>
            <pc:sldMk cId="2929093726" sldId="272"/>
            <ac:spMk id="2" creationId="{A3CA9F96-290E-4831-B089-51ED0EBD9C18}"/>
          </ac:spMkLst>
        </pc:spChg>
        <pc:picChg chg="add del mod">
          <ac:chgData name="C C" userId="58c016da926720ee" providerId="LiveId" clId="{13D0603B-2F04-4991-8B59-3487B313B2ED}" dt="2021-04-21T13:35:22.555" v="1775" actId="478"/>
          <ac:picMkLst>
            <pc:docMk/>
            <pc:sldMk cId="2929093726" sldId="272"/>
            <ac:picMk id="4" creationId="{568A762C-FE39-41C6-9EF8-FF62E1150192}"/>
          </ac:picMkLst>
        </pc:picChg>
        <pc:picChg chg="add mod">
          <ac:chgData name="C C" userId="58c016da926720ee" providerId="LiveId" clId="{13D0603B-2F04-4991-8B59-3487B313B2ED}" dt="2021-04-21T13:35:39.243" v="1780" actId="1076"/>
          <ac:picMkLst>
            <pc:docMk/>
            <pc:sldMk cId="2929093726" sldId="272"/>
            <ac:picMk id="6" creationId="{4E02281F-E862-46AB-8ECF-B8A0AC51A2EE}"/>
          </ac:picMkLst>
        </pc:picChg>
        <pc:picChg chg="mod">
          <ac:chgData name="C C" userId="58c016da926720ee" providerId="LiveId" clId="{13D0603B-2F04-4991-8B59-3487B313B2ED}" dt="2021-04-21T13:32:58.659" v="1762" actId="1076"/>
          <ac:picMkLst>
            <pc:docMk/>
            <pc:sldMk cId="2929093726" sldId="272"/>
            <ac:picMk id="8" creationId="{359756A3-8B5C-4F23-8C6F-C42D500F6531}"/>
          </ac:picMkLst>
        </pc:picChg>
        <pc:picChg chg="add del mod">
          <ac:chgData name="C C" userId="58c016da926720ee" providerId="LiveId" clId="{13D0603B-2F04-4991-8B59-3487B313B2ED}" dt="2021-04-21T13:30:03.105" v="1749" actId="478"/>
          <ac:picMkLst>
            <pc:docMk/>
            <pc:sldMk cId="2929093726" sldId="272"/>
            <ac:picMk id="3074" creationId="{23AAB022-A473-4EF7-84A5-CB9EE1DC912A}"/>
          </ac:picMkLst>
        </pc:picChg>
        <pc:picChg chg="add mod">
          <ac:chgData name="C C" userId="58c016da926720ee" providerId="LiveId" clId="{13D0603B-2F04-4991-8B59-3487B313B2ED}" dt="2021-04-21T13:30:32.370" v="1760" actId="1076"/>
          <ac:picMkLst>
            <pc:docMk/>
            <pc:sldMk cId="2929093726" sldId="272"/>
            <ac:picMk id="3076" creationId="{1BBB04ED-7449-4143-98E4-BAF52B1F9064}"/>
          </ac:picMkLst>
        </pc:picChg>
        <pc:picChg chg="add del mod">
          <ac:chgData name="C C" userId="58c016da926720ee" providerId="LiveId" clId="{13D0603B-2F04-4991-8B59-3487B313B2ED}" dt="2021-04-21T13:34:02.102" v="1771" actId="478"/>
          <ac:picMkLst>
            <pc:docMk/>
            <pc:sldMk cId="2929093726" sldId="272"/>
            <ac:picMk id="3078" creationId="{AE8E22C4-1B7A-43EA-BC5B-A04459DCC57C}"/>
          </ac:picMkLst>
        </pc:picChg>
        <pc:picChg chg="add del">
          <ac:chgData name="C C" userId="58c016da926720ee" providerId="LiveId" clId="{13D0603B-2F04-4991-8B59-3487B313B2ED}" dt="2021-04-21T13:35:26.325" v="1777"/>
          <ac:picMkLst>
            <pc:docMk/>
            <pc:sldMk cId="2929093726" sldId="272"/>
            <ac:picMk id="3080" creationId="{2BE5495F-FCBA-4525-B413-2108C31B8C70}"/>
          </ac:picMkLst>
        </pc:picChg>
      </pc:sldChg>
      <pc:sldChg chg="addSp delSp modSp add mod modClrScheme chgLayout">
        <pc:chgData name="C C" userId="58c016da926720ee" providerId="LiveId" clId="{13D0603B-2F04-4991-8B59-3487B313B2ED}" dt="2021-04-21T17:38:56.864" v="4233" actId="313"/>
        <pc:sldMkLst>
          <pc:docMk/>
          <pc:sldMk cId="4174762960" sldId="273"/>
        </pc:sldMkLst>
        <pc:spChg chg="mod ord">
          <ac:chgData name="C C" userId="58c016da926720ee" providerId="LiveId" clId="{13D0603B-2F04-4991-8B59-3487B313B2ED}" dt="2021-04-21T13:45:10.527" v="2225" actId="700"/>
          <ac:spMkLst>
            <pc:docMk/>
            <pc:sldMk cId="4174762960" sldId="273"/>
            <ac:spMk id="2" creationId="{A3CA9F96-290E-4831-B089-51ED0EBD9C18}"/>
          </ac:spMkLst>
        </pc:spChg>
        <pc:spChg chg="add mod ord">
          <ac:chgData name="C C" userId="58c016da926720ee" providerId="LiveId" clId="{13D0603B-2F04-4991-8B59-3487B313B2ED}" dt="2021-04-21T17:38:56.864" v="4233" actId="313"/>
          <ac:spMkLst>
            <pc:docMk/>
            <pc:sldMk cId="4174762960" sldId="273"/>
            <ac:spMk id="3" creationId="{047C37C2-7D63-467F-8579-A64E4187C907}"/>
          </ac:spMkLst>
        </pc:spChg>
        <pc:spChg chg="add del mod">
          <ac:chgData name="C C" userId="58c016da926720ee" providerId="LiveId" clId="{13D0603B-2F04-4991-8B59-3487B313B2ED}" dt="2021-04-21T13:45:10.527" v="2225" actId="700"/>
          <ac:spMkLst>
            <pc:docMk/>
            <pc:sldMk cId="4174762960" sldId="273"/>
            <ac:spMk id="4" creationId="{0E76BB22-1166-4FA8-AA10-29E804459324}"/>
          </ac:spMkLst>
        </pc:spChg>
        <pc:picChg chg="add del mod">
          <ac:chgData name="C C" userId="58c016da926720ee" providerId="LiveId" clId="{13D0603B-2F04-4991-8B59-3487B313B2ED}" dt="2021-04-21T13:42:33.730" v="1801" actId="478"/>
          <ac:picMkLst>
            <pc:docMk/>
            <pc:sldMk cId="4174762960" sldId="273"/>
            <ac:picMk id="7" creationId="{B8A65DDB-F100-478F-822D-BFDE3CA769C5}"/>
          </ac:picMkLst>
        </pc:picChg>
        <pc:picChg chg="add del mod">
          <ac:chgData name="C C" userId="58c016da926720ee" providerId="LiveId" clId="{13D0603B-2F04-4991-8B59-3487B313B2ED}" dt="2021-04-21T13:43:50.280" v="1931" actId="21"/>
          <ac:picMkLst>
            <pc:docMk/>
            <pc:sldMk cId="4174762960" sldId="273"/>
            <ac:picMk id="8" creationId="{9C1E5B07-ED99-4353-BD2F-F9C26C312F67}"/>
          </ac:picMkLst>
        </pc:picChg>
        <pc:picChg chg="del mod ord">
          <ac:chgData name="C C" userId="58c016da926720ee" providerId="LiveId" clId="{13D0603B-2F04-4991-8B59-3487B313B2ED}" dt="2021-04-21T13:37:57.326" v="1797" actId="21"/>
          <ac:picMkLst>
            <pc:docMk/>
            <pc:sldMk cId="4174762960" sldId="273"/>
            <ac:picMk id="2054" creationId="{1A28F2B2-0324-4A56-89BD-FFF661692D44}"/>
          </ac:picMkLst>
        </pc:picChg>
        <pc:picChg chg="del">
          <ac:chgData name="C C" userId="58c016da926720ee" providerId="LiveId" clId="{13D0603B-2F04-4991-8B59-3487B313B2ED}" dt="2021-04-21T13:37:51.473" v="1794" actId="478"/>
          <ac:picMkLst>
            <pc:docMk/>
            <pc:sldMk cId="4174762960" sldId="273"/>
            <ac:picMk id="2056" creationId="{BD70F6F1-726E-468D-8118-17B6F2829514}"/>
          </ac:picMkLst>
        </pc:picChg>
      </pc:sldChg>
      <pc:sldChg chg="new del">
        <pc:chgData name="C C" userId="58c016da926720ee" providerId="LiveId" clId="{13D0603B-2F04-4991-8B59-3487B313B2ED}" dt="2021-04-21T14:41:01.260" v="2795" actId="47"/>
        <pc:sldMkLst>
          <pc:docMk/>
          <pc:sldMk cId="61179803" sldId="274"/>
        </pc:sldMkLst>
      </pc:sldChg>
      <pc:sldChg chg="new del">
        <pc:chgData name="C C" userId="58c016da926720ee" providerId="LiveId" clId="{13D0603B-2F04-4991-8B59-3487B313B2ED}" dt="2021-04-21T13:52:58.904" v="2237" actId="47"/>
        <pc:sldMkLst>
          <pc:docMk/>
          <pc:sldMk cId="506125301" sldId="275"/>
        </pc:sldMkLst>
      </pc:sldChg>
      <pc:sldChg chg="addSp delSp modSp add mod ord">
        <pc:chgData name="C C" userId="58c016da926720ee" providerId="LiveId" clId="{13D0603B-2F04-4991-8B59-3487B313B2ED}" dt="2021-04-21T14:40:45.758" v="2794"/>
        <pc:sldMkLst>
          <pc:docMk/>
          <pc:sldMk cId="664356640" sldId="276"/>
        </pc:sldMkLst>
        <pc:spChg chg="del">
          <ac:chgData name="C C" userId="58c016da926720ee" providerId="LiveId" clId="{13D0603B-2F04-4991-8B59-3487B313B2ED}" dt="2021-04-21T13:57:28.256" v="2254" actId="478"/>
          <ac:spMkLst>
            <pc:docMk/>
            <pc:sldMk cId="664356640" sldId="276"/>
            <ac:spMk id="13" creationId="{21D13C9E-98AA-4458-AA85-920F1A8C5019}"/>
          </ac:spMkLst>
        </pc:spChg>
        <pc:picChg chg="mod">
          <ac:chgData name="C C" userId="58c016da926720ee" providerId="LiveId" clId="{13D0603B-2F04-4991-8B59-3487B313B2ED}" dt="2021-04-21T13:57:37.557" v="2259" actId="1076"/>
          <ac:picMkLst>
            <pc:docMk/>
            <pc:sldMk cId="664356640" sldId="276"/>
            <ac:picMk id="14" creationId="{26CFFFA5-E911-4726-8FC7-B9505EA56D65}"/>
          </ac:picMkLst>
        </pc:picChg>
        <pc:picChg chg="add del mod">
          <ac:chgData name="C C" userId="58c016da926720ee" providerId="LiveId" clId="{13D0603B-2F04-4991-8B59-3487B313B2ED}" dt="2021-04-21T14:28:42.322" v="2466" actId="21"/>
          <ac:picMkLst>
            <pc:docMk/>
            <pc:sldMk cId="664356640" sldId="276"/>
            <ac:picMk id="6146" creationId="{64A1F435-26AA-43D4-B7D6-FF8C59ADAD78}"/>
          </ac:picMkLst>
        </pc:picChg>
      </pc:sldChg>
      <pc:sldChg chg="new del">
        <pc:chgData name="C C" userId="58c016da926720ee" providerId="LiveId" clId="{13D0603B-2F04-4991-8B59-3487B313B2ED}" dt="2021-04-21T14:41:35.359" v="2797" actId="47"/>
        <pc:sldMkLst>
          <pc:docMk/>
          <pc:sldMk cId="1007769023" sldId="277"/>
        </pc:sldMkLst>
      </pc:sldChg>
      <pc:sldChg chg="addSp delSp modSp new del mod modClrScheme chgLayout">
        <pc:chgData name="C C" userId="58c016da926720ee" providerId="LiveId" clId="{13D0603B-2F04-4991-8B59-3487B313B2ED}" dt="2021-04-21T14:45:17.006" v="2930" actId="47"/>
        <pc:sldMkLst>
          <pc:docMk/>
          <pc:sldMk cId="2225388749" sldId="277"/>
        </pc:sldMkLst>
        <pc:spChg chg="del mod ord">
          <ac:chgData name="C C" userId="58c016da926720ee" providerId="LiveId" clId="{13D0603B-2F04-4991-8B59-3487B313B2ED}" dt="2021-04-21T14:44:20.956" v="2800" actId="700"/>
          <ac:spMkLst>
            <pc:docMk/>
            <pc:sldMk cId="2225388749" sldId="277"/>
            <ac:spMk id="2" creationId="{9356DCBC-40AF-4911-AE85-56FF130B0668}"/>
          </ac:spMkLst>
        </pc:spChg>
        <pc:spChg chg="del mod ord">
          <ac:chgData name="C C" userId="58c016da926720ee" providerId="LiveId" clId="{13D0603B-2F04-4991-8B59-3487B313B2ED}" dt="2021-04-21T14:44:20.956" v="2800" actId="700"/>
          <ac:spMkLst>
            <pc:docMk/>
            <pc:sldMk cId="2225388749" sldId="277"/>
            <ac:spMk id="3" creationId="{49A13567-5466-4F4C-A468-80CDCD46B885}"/>
          </ac:spMkLst>
        </pc:spChg>
        <pc:spChg chg="add mod ord">
          <ac:chgData name="C C" userId="58c016da926720ee" providerId="LiveId" clId="{13D0603B-2F04-4991-8B59-3487B313B2ED}" dt="2021-04-21T14:44:37.116" v="2828" actId="20577"/>
          <ac:spMkLst>
            <pc:docMk/>
            <pc:sldMk cId="2225388749" sldId="277"/>
            <ac:spMk id="4" creationId="{B4043DE7-FE48-4737-A4DD-61035A68DF26}"/>
          </ac:spMkLst>
        </pc:spChg>
        <pc:spChg chg="add mod ord">
          <ac:chgData name="C C" userId="58c016da926720ee" providerId="LiveId" clId="{13D0603B-2F04-4991-8B59-3487B313B2ED}" dt="2021-04-21T14:44:20.956" v="2800" actId="700"/>
          <ac:spMkLst>
            <pc:docMk/>
            <pc:sldMk cId="2225388749" sldId="277"/>
            <ac:spMk id="5" creationId="{2DBDA646-4989-46D7-B891-2D06DF034890}"/>
          </ac:spMkLst>
        </pc:spChg>
      </pc:sldChg>
      <pc:sldChg chg="addSp delSp modSp new mod modClrScheme chgLayout">
        <pc:chgData name="C C" userId="58c016da926720ee" providerId="LiveId" clId="{13D0603B-2F04-4991-8B59-3487B313B2ED}" dt="2021-04-21T17:39:39.796" v="4258" actId="20577"/>
        <pc:sldMkLst>
          <pc:docMk/>
          <pc:sldMk cId="1713905307" sldId="278"/>
        </pc:sldMkLst>
        <pc:spChg chg="mod ord">
          <ac:chgData name="C C" userId="58c016da926720ee" providerId="LiveId" clId="{13D0603B-2F04-4991-8B59-3487B313B2ED}" dt="2021-04-21T17:09:26.555" v="3184" actId="313"/>
          <ac:spMkLst>
            <pc:docMk/>
            <pc:sldMk cId="1713905307" sldId="278"/>
            <ac:spMk id="2" creationId="{9C494CFC-98A7-4F31-B034-291459C7FFEA}"/>
          </ac:spMkLst>
        </pc:spChg>
        <pc:spChg chg="del mod ord">
          <ac:chgData name="C C" userId="58c016da926720ee" providerId="LiveId" clId="{13D0603B-2F04-4991-8B59-3487B313B2ED}" dt="2021-04-21T17:07:55.764" v="3011" actId="700"/>
          <ac:spMkLst>
            <pc:docMk/>
            <pc:sldMk cId="1713905307" sldId="278"/>
            <ac:spMk id="3" creationId="{8BFA84A0-E41D-4806-BD9B-DFCBA90229CC}"/>
          </ac:spMkLst>
        </pc:spChg>
        <pc:spChg chg="add mod ord">
          <ac:chgData name="C C" userId="58c016da926720ee" providerId="LiveId" clId="{13D0603B-2F04-4991-8B59-3487B313B2ED}" dt="2021-04-21T17:39:39.796" v="4258" actId="20577"/>
          <ac:spMkLst>
            <pc:docMk/>
            <pc:sldMk cId="1713905307" sldId="278"/>
            <ac:spMk id="4" creationId="{CAC6EFA5-2C3C-41FC-B886-3EE23671C81D}"/>
          </ac:spMkLst>
        </pc:spChg>
        <pc:spChg chg="add del mod ord">
          <ac:chgData name="C C" userId="58c016da926720ee" providerId="LiveId" clId="{13D0603B-2F04-4991-8B59-3487B313B2ED}" dt="2021-04-21T17:07:56.757" v="3012"/>
          <ac:spMkLst>
            <pc:docMk/>
            <pc:sldMk cId="1713905307" sldId="278"/>
            <ac:spMk id="5" creationId="{7FD2BB76-23B4-4905-B8F5-F3A7AD6BBDEF}"/>
          </ac:spMkLst>
        </pc:spChg>
        <pc:picChg chg="add mod">
          <ac:chgData name="C C" userId="58c016da926720ee" providerId="LiveId" clId="{13D0603B-2F04-4991-8B59-3487B313B2ED}" dt="2021-04-21T17:11:00.360" v="3186" actId="1076"/>
          <ac:picMkLst>
            <pc:docMk/>
            <pc:sldMk cId="1713905307" sldId="278"/>
            <ac:picMk id="1026" creationId="{A3EE224F-74F1-478F-9E71-FEC781D4C305}"/>
          </ac:picMkLst>
        </pc:picChg>
      </pc:sldChg>
      <pc:sldChg chg="addSp delSp modSp new del mod">
        <pc:chgData name="C C" userId="58c016da926720ee" providerId="LiveId" clId="{13D0603B-2F04-4991-8B59-3487B313B2ED}" dt="2021-04-21T17:34:46.681" v="3781" actId="47"/>
        <pc:sldMkLst>
          <pc:docMk/>
          <pc:sldMk cId="3489265492" sldId="279"/>
        </pc:sldMkLst>
        <pc:spChg chg="mod">
          <ac:chgData name="C C" userId="58c016da926720ee" providerId="LiveId" clId="{13D0603B-2F04-4991-8B59-3487B313B2ED}" dt="2021-04-21T17:20:43.928" v="3345" actId="20577"/>
          <ac:spMkLst>
            <pc:docMk/>
            <pc:sldMk cId="3489265492" sldId="279"/>
            <ac:spMk id="2" creationId="{65C01123-A01E-4ADE-BC7A-80A0F886CD13}"/>
          </ac:spMkLst>
        </pc:spChg>
        <pc:spChg chg="del mod">
          <ac:chgData name="C C" userId="58c016da926720ee" providerId="LiveId" clId="{13D0603B-2F04-4991-8B59-3487B313B2ED}" dt="2021-04-21T14:47:32.098" v="3003" actId="478"/>
          <ac:spMkLst>
            <pc:docMk/>
            <pc:sldMk cId="3489265492" sldId="279"/>
            <ac:spMk id="3" creationId="{0BC39B5C-DCD7-454C-8A00-D4A3172767B4}"/>
          </ac:spMkLst>
        </pc:spChg>
        <pc:picChg chg="add del mod">
          <ac:chgData name="C C" userId="58c016da926720ee" providerId="LiveId" clId="{13D0603B-2F04-4991-8B59-3487B313B2ED}" dt="2021-04-21T17:34:44.060" v="3779" actId="21"/>
          <ac:picMkLst>
            <pc:docMk/>
            <pc:sldMk cId="3489265492" sldId="279"/>
            <ac:picMk id="4" creationId="{3ACE17AB-B394-4BE4-98D6-DE43E5536EE3}"/>
          </ac:picMkLst>
        </pc:picChg>
        <pc:picChg chg="add del mod">
          <ac:chgData name="C C" userId="58c016da926720ee" providerId="LiveId" clId="{13D0603B-2F04-4991-8B59-3487B313B2ED}" dt="2021-04-21T17:27:23.606" v="3384" actId="21"/>
          <ac:picMkLst>
            <pc:docMk/>
            <pc:sldMk cId="3489265492" sldId="279"/>
            <ac:picMk id="7170" creationId="{AFE6C1AF-DD74-4DD1-88C0-816D0E398A28}"/>
          </ac:picMkLst>
        </pc:picChg>
      </pc:sldChg>
      <pc:sldChg chg="addSp delSp modSp new mod ord modClrScheme chgLayout">
        <pc:chgData name="C C" userId="58c016da926720ee" providerId="LiveId" clId="{13D0603B-2F04-4991-8B59-3487B313B2ED}" dt="2021-04-21T17:39:50.549" v="4261"/>
        <pc:sldMkLst>
          <pc:docMk/>
          <pc:sldMk cId="1618184174" sldId="280"/>
        </pc:sldMkLst>
        <pc:spChg chg="mod ord">
          <ac:chgData name="C C" userId="58c016da926720ee" providerId="LiveId" clId="{13D0603B-2F04-4991-8B59-3487B313B2ED}" dt="2021-04-21T17:28:18.452" v="3480" actId="20577"/>
          <ac:spMkLst>
            <pc:docMk/>
            <pc:sldMk cId="1618184174" sldId="280"/>
            <ac:spMk id="2" creationId="{A8EC6E83-53E1-4964-AA98-49F3856117A3}"/>
          </ac:spMkLst>
        </pc:spChg>
        <pc:spChg chg="del mod ord">
          <ac:chgData name="C C" userId="58c016da926720ee" providerId="LiveId" clId="{13D0603B-2F04-4991-8B59-3487B313B2ED}" dt="2021-04-21T17:20:52.677" v="3349" actId="700"/>
          <ac:spMkLst>
            <pc:docMk/>
            <pc:sldMk cId="1618184174" sldId="280"/>
            <ac:spMk id="3" creationId="{F91CF5FF-AE35-4FD7-9729-DC2FBD2F0B51}"/>
          </ac:spMkLst>
        </pc:spChg>
        <pc:spChg chg="add mod ord">
          <ac:chgData name="C C" userId="58c016da926720ee" providerId="LiveId" clId="{13D0603B-2F04-4991-8B59-3487B313B2ED}" dt="2021-04-21T17:39:50.549" v="4261"/>
          <ac:spMkLst>
            <pc:docMk/>
            <pc:sldMk cId="1618184174" sldId="280"/>
            <ac:spMk id="4" creationId="{97134A8E-38AE-43A2-85F9-A82D237FCEC1}"/>
          </ac:spMkLst>
        </pc:spChg>
        <pc:spChg chg="add del mod ord">
          <ac:chgData name="C C" userId="58c016da926720ee" providerId="LiveId" clId="{13D0603B-2F04-4991-8B59-3487B313B2ED}" dt="2021-04-21T17:27:25.719" v="3385"/>
          <ac:spMkLst>
            <pc:docMk/>
            <pc:sldMk cId="1618184174" sldId="280"/>
            <ac:spMk id="5" creationId="{E37C0490-F0A8-4D9D-A4AD-1A67922A2E32}"/>
          </ac:spMkLst>
        </pc:spChg>
        <pc:spChg chg="add del mod">
          <ac:chgData name="C C" userId="58c016da926720ee" providerId="LiveId" clId="{13D0603B-2F04-4991-8B59-3487B313B2ED}" dt="2021-04-21T17:34:45.338" v="3780"/>
          <ac:spMkLst>
            <pc:docMk/>
            <pc:sldMk cId="1618184174" sldId="280"/>
            <ac:spMk id="7" creationId="{1A8AE616-44C0-47F9-AA09-DB4455B003AE}"/>
          </ac:spMkLst>
        </pc:spChg>
        <pc:picChg chg="add del mod">
          <ac:chgData name="C C" userId="58c016da926720ee" providerId="LiveId" clId="{13D0603B-2F04-4991-8B59-3487B313B2ED}" dt="2021-04-21T17:28:57.845" v="3565" actId="21"/>
          <ac:picMkLst>
            <pc:docMk/>
            <pc:sldMk cId="1618184174" sldId="280"/>
            <ac:picMk id="6" creationId="{1947EF7F-721C-4DEE-B116-B5627245E4FC}"/>
          </ac:picMkLst>
        </pc:picChg>
        <pc:picChg chg="add mod">
          <ac:chgData name="C C" userId="58c016da926720ee" providerId="LiveId" clId="{13D0603B-2F04-4991-8B59-3487B313B2ED}" dt="2021-04-21T17:34:45.338" v="3780"/>
          <ac:picMkLst>
            <pc:docMk/>
            <pc:sldMk cId="1618184174" sldId="280"/>
            <ac:picMk id="8" creationId="{CB5B1F17-19C0-4118-9B70-3D3D351B8734}"/>
          </ac:picMkLst>
        </pc:picChg>
      </pc:sldChg>
      <pc:sldChg chg="addSp delSp modSp new mod modClrScheme chgLayout">
        <pc:chgData name="C C" userId="58c016da926720ee" providerId="LiveId" clId="{13D0603B-2F04-4991-8B59-3487B313B2ED}" dt="2021-04-21T17:40:25.296" v="4271" actId="114"/>
        <pc:sldMkLst>
          <pc:docMk/>
          <pc:sldMk cId="2715604998" sldId="281"/>
        </pc:sldMkLst>
        <pc:spChg chg="mod ord">
          <ac:chgData name="C C" userId="58c016da926720ee" providerId="LiveId" clId="{13D0603B-2F04-4991-8B59-3487B313B2ED}" dt="2021-04-21T17:35:35.584" v="3899" actId="700"/>
          <ac:spMkLst>
            <pc:docMk/>
            <pc:sldMk cId="2715604998" sldId="281"/>
            <ac:spMk id="2" creationId="{308363B5-02D7-41F0-8AC1-A5C2B08FDBC8}"/>
          </ac:spMkLst>
        </pc:spChg>
        <pc:spChg chg="del mod ord">
          <ac:chgData name="C C" userId="58c016da926720ee" providerId="LiveId" clId="{13D0603B-2F04-4991-8B59-3487B313B2ED}" dt="2021-04-21T17:35:01.531" v="3782" actId="700"/>
          <ac:spMkLst>
            <pc:docMk/>
            <pc:sldMk cId="2715604998" sldId="281"/>
            <ac:spMk id="3" creationId="{3C505F3B-5CAA-4391-8798-78D84D99DC3C}"/>
          </ac:spMkLst>
        </pc:spChg>
        <pc:spChg chg="add mod ord">
          <ac:chgData name="C C" userId="58c016da926720ee" providerId="LiveId" clId="{13D0603B-2F04-4991-8B59-3487B313B2ED}" dt="2021-04-21T17:40:25.296" v="4271" actId="114"/>
          <ac:spMkLst>
            <pc:docMk/>
            <pc:sldMk cId="2715604998" sldId="281"/>
            <ac:spMk id="4" creationId="{531F7FDF-1D5A-4B1E-A5AB-0D91459F3053}"/>
          </ac:spMkLst>
        </pc:spChg>
        <pc:spChg chg="add del mod ord">
          <ac:chgData name="C C" userId="58c016da926720ee" providerId="LiveId" clId="{13D0603B-2F04-4991-8B59-3487B313B2ED}" dt="2021-04-21T17:35:35.584" v="3899" actId="700"/>
          <ac:spMkLst>
            <pc:docMk/>
            <pc:sldMk cId="2715604998" sldId="281"/>
            <ac:spMk id="5" creationId="{497FD107-28AD-44A0-8B28-CED47413B26B}"/>
          </ac:spMkLst>
        </pc:spChg>
      </pc:sldChg>
    </pc:docChg>
  </pc:docChgLst>
  <pc:docChgLst>
    <pc:chgData name="C C" userId="58c016da926720ee" providerId="LiveId" clId="{0590CB96-D79F-422B-9BDF-89BEA239B413}"/>
    <pc:docChg chg="undo redo custSel addSld delSld modSld sldOrd">
      <pc:chgData name="C C" userId="58c016da926720ee" providerId="LiveId" clId="{0590CB96-D79F-422B-9BDF-89BEA239B413}" dt="2021-05-27T12:03:22.135" v="6243" actId="5793"/>
      <pc:docMkLst>
        <pc:docMk/>
      </pc:docMkLst>
      <pc:sldChg chg="modSp mod">
        <pc:chgData name="C C" userId="58c016da926720ee" providerId="LiveId" clId="{0590CB96-D79F-422B-9BDF-89BEA239B413}" dt="2021-05-27T06:38:06.715" v="587" actId="313"/>
        <pc:sldMkLst>
          <pc:docMk/>
          <pc:sldMk cId="548896134" sldId="256"/>
        </pc:sldMkLst>
        <pc:spChg chg="mod">
          <ac:chgData name="C C" userId="58c016da926720ee" providerId="LiveId" clId="{0590CB96-D79F-422B-9BDF-89BEA239B413}" dt="2021-05-27T06:38:06.715" v="587" actId="313"/>
          <ac:spMkLst>
            <pc:docMk/>
            <pc:sldMk cId="548896134" sldId="256"/>
            <ac:spMk id="2" creationId="{A3D8D65C-6706-474E-BED5-5675C19F9359}"/>
          </ac:spMkLst>
        </pc:spChg>
      </pc:sldChg>
      <pc:sldChg chg="modSp mod">
        <pc:chgData name="C C" userId="58c016da926720ee" providerId="LiveId" clId="{0590CB96-D79F-422B-9BDF-89BEA239B413}" dt="2021-05-27T12:03:22.135" v="6243" actId="5793"/>
        <pc:sldMkLst>
          <pc:docMk/>
          <pc:sldMk cId="4261216236" sldId="257"/>
        </pc:sldMkLst>
        <pc:spChg chg="mod">
          <ac:chgData name="C C" userId="58c016da926720ee" providerId="LiveId" clId="{0590CB96-D79F-422B-9BDF-89BEA239B413}" dt="2021-05-27T12:03:22.135" v="6243" actId="5793"/>
          <ac:spMkLst>
            <pc:docMk/>
            <pc:sldMk cId="4261216236" sldId="257"/>
            <ac:spMk id="3" creationId="{96AE1C7B-F796-49FB-82FD-B0737BCD281F}"/>
          </ac:spMkLst>
        </pc:spChg>
      </pc:sldChg>
      <pc:sldChg chg="addSp delSp modSp new mod modClrScheme chgLayout">
        <pc:chgData name="C C" userId="58c016da926720ee" providerId="LiveId" clId="{0590CB96-D79F-422B-9BDF-89BEA239B413}" dt="2021-05-27T07:35:55.890" v="2043" actId="313"/>
        <pc:sldMkLst>
          <pc:docMk/>
          <pc:sldMk cId="961931992" sldId="258"/>
        </pc:sldMkLst>
        <pc:spChg chg="del mod ord">
          <ac:chgData name="C C" userId="58c016da926720ee" providerId="LiveId" clId="{0590CB96-D79F-422B-9BDF-89BEA239B413}" dt="2021-05-27T06:38:02.669" v="586" actId="700"/>
          <ac:spMkLst>
            <pc:docMk/>
            <pc:sldMk cId="961931992" sldId="258"/>
            <ac:spMk id="2" creationId="{58345ACE-7E59-4CFF-8479-336653111F6F}"/>
          </ac:spMkLst>
        </pc:spChg>
        <pc:spChg chg="del mod ord">
          <ac:chgData name="C C" userId="58c016da926720ee" providerId="LiveId" clId="{0590CB96-D79F-422B-9BDF-89BEA239B413}" dt="2021-05-27T06:38:02.669" v="586" actId="700"/>
          <ac:spMkLst>
            <pc:docMk/>
            <pc:sldMk cId="961931992" sldId="258"/>
            <ac:spMk id="3" creationId="{B6F97A2F-210D-4D71-B623-5D6599D37691}"/>
          </ac:spMkLst>
        </pc:spChg>
        <pc:spChg chg="add mod ord">
          <ac:chgData name="C C" userId="58c016da926720ee" providerId="LiveId" clId="{0590CB96-D79F-422B-9BDF-89BEA239B413}" dt="2021-05-27T06:38:08.637" v="588"/>
          <ac:spMkLst>
            <pc:docMk/>
            <pc:sldMk cId="961931992" sldId="258"/>
            <ac:spMk id="4" creationId="{EDF48454-41EC-4428-BD44-90509B0B463B}"/>
          </ac:spMkLst>
        </pc:spChg>
        <pc:spChg chg="add mod ord">
          <ac:chgData name="C C" userId="58c016da926720ee" providerId="LiveId" clId="{0590CB96-D79F-422B-9BDF-89BEA239B413}" dt="2021-05-27T07:35:55.890" v="2043" actId="313"/>
          <ac:spMkLst>
            <pc:docMk/>
            <pc:sldMk cId="961931992" sldId="258"/>
            <ac:spMk id="5" creationId="{B9DCA4CD-A041-427F-A0E0-5C70FD666D37}"/>
          </ac:spMkLst>
        </pc:spChg>
      </pc:sldChg>
      <pc:sldChg chg="del">
        <pc:chgData name="C C" userId="58c016da926720ee" providerId="LiveId" clId="{0590CB96-D79F-422B-9BDF-89BEA239B413}" dt="2021-05-27T06:26:38.967" v="0" actId="47"/>
        <pc:sldMkLst>
          <pc:docMk/>
          <pc:sldMk cId="4082982918" sldId="258"/>
        </pc:sldMkLst>
      </pc:sldChg>
      <pc:sldChg chg="del">
        <pc:chgData name="C C" userId="58c016da926720ee" providerId="LiveId" clId="{0590CB96-D79F-422B-9BDF-89BEA239B413}" dt="2021-05-27T06:26:38.967" v="0" actId="47"/>
        <pc:sldMkLst>
          <pc:docMk/>
          <pc:sldMk cId="3171919734" sldId="259"/>
        </pc:sldMkLst>
      </pc:sldChg>
      <pc:sldChg chg="addSp delSp modSp new mod modClrScheme chgLayout">
        <pc:chgData name="C C" userId="58c016da926720ee" providerId="LiveId" clId="{0590CB96-D79F-422B-9BDF-89BEA239B413}" dt="2021-05-27T07:05:11.522" v="1155" actId="1076"/>
        <pc:sldMkLst>
          <pc:docMk/>
          <pc:sldMk cId="3836048833" sldId="259"/>
        </pc:sldMkLst>
        <pc:spChg chg="del mod ord">
          <ac:chgData name="C C" userId="58c016da926720ee" providerId="LiveId" clId="{0590CB96-D79F-422B-9BDF-89BEA239B413}" dt="2021-05-27T06:38:21.635" v="591" actId="700"/>
          <ac:spMkLst>
            <pc:docMk/>
            <pc:sldMk cId="3836048833" sldId="259"/>
            <ac:spMk id="2" creationId="{81C0E9BA-8F7E-47C5-902C-1B6F4D29015D}"/>
          </ac:spMkLst>
        </pc:spChg>
        <pc:spChg chg="del mod ord">
          <ac:chgData name="C C" userId="58c016da926720ee" providerId="LiveId" clId="{0590CB96-D79F-422B-9BDF-89BEA239B413}" dt="2021-05-27T06:38:21.635" v="591" actId="700"/>
          <ac:spMkLst>
            <pc:docMk/>
            <pc:sldMk cId="3836048833" sldId="259"/>
            <ac:spMk id="3" creationId="{F5EB4025-E978-49B7-92C6-91410B2BB6DF}"/>
          </ac:spMkLst>
        </pc:spChg>
        <pc:spChg chg="add mod ord">
          <ac:chgData name="C C" userId="58c016da926720ee" providerId="LiveId" clId="{0590CB96-D79F-422B-9BDF-89BEA239B413}" dt="2021-05-27T06:46:17.994" v="878" actId="700"/>
          <ac:spMkLst>
            <pc:docMk/>
            <pc:sldMk cId="3836048833" sldId="259"/>
            <ac:spMk id="4" creationId="{4748B402-7AD3-4063-A7EC-5FDDA2BC325D}"/>
          </ac:spMkLst>
        </pc:spChg>
        <pc:spChg chg="add del mod ord">
          <ac:chgData name="C C" userId="58c016da926720ee" providerId="LiveId" clId="{0590CB96-D79F-422B-9BDF-89BEA239B413}" dt="2021-05-27T06:39:37.340" v="683" actId="700"/>
          <ac:spMkLst>
            <pc:docMk/>
            <pc:sldMk cId="3836048833" sldId="259"/>
            <ac:spMk id="5" creationId="{16662D04-2049-4B5D-88C3-FC195D5DBF8F}"/>
          </ac:spMkLst>
        </pc:spChg>
        <pc:spChg chg="add mod ord">
          <ac:chgData name="C C" userId="58c016da926720ee" providerId="LiveId" clId="{0590CB96-D79F-422B-9BDF-89BEA239B413}" dt="2021-05-27T07:04:51.925" v="1147" actId="15"/>
          <ac:spMkLst>
            <pc:docMk/>
            <pc:sldMk cId="3836048833" sldId="259"/>
            <ac:spMk id="6" creationId="{179AE75D-0F41-479B-94FC-20B5724FC049}"/>
          </ac:spMkLst>
        </pc:spChg>
        <pc:spChg chg="add del mod ord">
          <ac:chgData name="C C" userId="58c016da926720ee" providerId="LiveId" clId="{0590CB96-D79F-422B-9BDF-89BEA239B413}" dt="2021-05-27T06:42:09.712" v="692"/>
          <ac:spMkLst>
            <pc:docMk/>
            <pc:sldMk cId="3836048833" sldId="259"/>
            <ac:spMk id="7" creationId="{479BB4B6-3432-48D0-974D-0DF7081962FD}"/>
          </ac:spMkLst>
        </pc:spChg>
        <pc:spChg chg="add del mod">
          <ac:chgData name="C C" userId="58c016da926720ee" providerId="LiveId" clId="{0590CB96-D79F-422B-9BDF-89BEA239B413}" dt="2021-05-27T06:42:52.788" v="698" actId="478"/>
          <ac:spMkLst>
            <pc:docMk/>
            <pc:sldMk cId="3836048833" sldId="259"/>
            <ac:spMk id="8" creationId="{F5B7E418-2408-4CA2-9853-B34CA85EA609}"/>
          </ac:spMkLst>
        </pc:spChg>
        <pc:spChg chg="add del mod">
          <ac:chgData name="C C" userId="58c016da926720ee" providerId="LiveId" clId="{0590CB96-D79F-422B-9BDF-89BEA239B413}" dt="2021-05-27T06:46:58.323" v="905"/>
          <ac:spMkLst>
            <pc:docMk/>
            <pc:sldMk cId="3836048833" sldId="259"/>
            <ac:spMk id="9" creationId="{D562B566-9F09-4B39-A9F3-7573F44F8578}"/>
          </ac:spMkLst>
        </pc:spChg>
        <pc:picChg chg="add del mod ord">
          <ac:chgData name="C C" userId="58c016da926720ee" providerId="LiveId" clId="{0590CB96-D79F-422B-9BDF-89BEA239B413}" dt="2021-05-27T06:46:30.369" v="896" actId="21"/>
          <ac:picMkLst>
            <pc:docMk/>
            <pc:sldMk cId="3836048833" sldId="259"/>
            <ac:picMk id="2050" creationId="{BBB3CCA4-06C7-4EB7-BED3-E76448AD4D4B}"/>
          </ac:picMkLst>
        </pc:picChg>
        <pc:picChg chg="add del">
          <ac:chgData name="C C" userId="58c016da926720ee" providerId="LiveId" clId="{0590CB96-D79F-422B-9BDF-89BEA239B413}" dt="2021-05-27T06:42:50.958" v="695"/>
          <ac:picMkLst>
            <pc:docMk/>
            <pc:sldMk cId="3836048833" sldId="259"/>
            <ac:picMk id="2052" creationId="{FB4B0FC4-D7E1-48D9-AA23-B6431829BF49}"/>
          </ac:picMkLst>
        </pc:picChg>
        <pc:picChg chg="add del mod">
          <ac:chgData name="C C" userId="58c016da926720ee" providerId="LiveId" clId="{0590CB96-D79F-422B-9BDF-89BEA239B413}" dt="2021-05-27T06:42:52.482" v="697"/>
          <ac:picMkLst>
            <pc:docMk/>
            <pc:sldMk cId="3836048833" sldId="259"/>
            <ac:picMk id="2054" creationId="{647DE6D5-589E-46A5-A091-D9FF1CE1A282}"/>
          </ac:picMkLst>
        </pc:picChg>
        <pc:picChg chg="add mod">
          <ac:chgData name="C C" userId="58c016da926720ee" providerId="LiveId" clId="{0590CB96-D79F-422B-9BDF-89BEA239B413}" dt="2021-05-27T07:05:11.522" v="1155" actId="1076"/>
          <ac:picMkLst>
            <pc:docMk/>
            <pc:sldMk cId="3836048833" sldId="259"/>
            <ac:picMk id="2056" creationId="{3AFFBF01-D25C-4CFA-A0AA-E5093054EA60}"/>
          </ac:picMkLst>
        </pc:picChg>
        <pc:picChg chg="add mod">
          <ac:chgData name="C C" userId="58c016da926720ee" providerId="LiveId" clId="{0590CB96-D79F-422B-9BDF-89BEA239B413}" dt="2021-05-27T07:05:09.734" v="1154" actId="1076"/>
          <ac:picMkLst>
            <pc:docMk/>
            <pc:sldMk cId="3836048833" sldId="259"/>
            <ac:picMk id="2058" creationId="{13A68B43-6F4E-452C-B109-54D282520BD6}"/>
          </ac:picMkLst>
        </pc:picChg>
      </pc:sldChg>
      <pc:sldChg chg="del">
        <pc:chgData name="C C" userId="58c016da926720ee" providerId="LiveId" clId="{0590CB96-D79F-422B-9BDF-89BEA239B413}" dt="2021-05-27T06:26:38.967" v="0" actId="47"/>
        <pc:sldMkLst>
          <pc:docMk/>
          <pc:sldMk cId="3969175249" sldId="260"/>
        </pc:sldMkLst>
      </pc:sldChg>
      <pc:sldChg chg="modSp add del mod ord">
        <pc:chgData name="C C" userId="58c016da926720ee" providerId="LiveId" clId="{0590CB96-D79F-422B-9BDF-89BEA239B413}" dt="2021-05-27T06:39:16.247" v="608"/>
        <pc:sldMkLst>
          <pc:docMk/>
          <pc:sldMk cId="3509422496" sldId="261"/>
        </pc:sldMkLst>
        <pc:spChg chg="mod">
          <ac:chgData name="C C" userId="58c016da926720ee" providerId="LiveId" clId="{0590CB96-D79F-422B-9BDF-89BEA239B413}" dt="2021-05-27T06:38:41.870" v="595" actId="6549"/>
          <ac:spMkLst>
            <pc:docMk/>
            <pc:sldMk cId="3509422496" sldId="261"/>
            <ac:spMk id="2" creationId="{036CCE84-1FDB-4731-AAC6-791C22EC5703}"/>
          </ac:spMkLst>
        </pc:spChg>
      </pc:sldChg>
      <pc:sldChg chg="addSp delSp modSp new mod modClrScheme chgLayout modNotesTx">
        <pc:chgData name="C C" userId="58c016da926720ee" providerId="LiveId" clId="{0590CB96-D79F-422B-9BDF-89BEA239B413}" dt="2021-05-27T07:17:51.598" v="1273" actId="1076"/>
        <pc:sldMkLst>
          <pc:docMk/>
          <pc:sldMk cId="186874522" sldId="262"/>
        </pc:sldMkLst>
        <pc:spChg chg="mod ord">
          <ac:chgData name="C C" userId="58c016da926720ee" providerId="LiveId" clId="{0590CB96-D79F-422B-9BDF-89BEA239B413}" dt="2021-05-27T07:17:39.149" v="1268" actId="700"/>
          <ac:spMkLst>
            <pc:docMk/>
            <pc:sldMk cId="186874522" sldId="262"/>
            <ac:spMk id="2" creationId="{47E0518A-F882-45AF-9612-FF2586F2BB0D}"/>
          </ac:spMkLst>
        </pc:spChg>
        <pc:spChg chg="del mod ord">
          <ac:chgData name="C C" userId="58c016da926720ee" providerId="LiveId" clId="{0590CB96-D79F-422B-9BDF-89BEA239B413}" dt="2021-05-27T07:17:43.085" v="1270" actId="478"/>
          <ac:spMkLst>
            <pc:docMk/>
            <pc:sldMk cId="186874522" sldId="262"/>
            <ac:spMk id="3" creationId="{DEE44D97-44B7-4F26-9C78-A6F9329FD1C6}"/>
          </ac:spMkLst>
        </pc:spChg>
        <pc:spChg chg="add del">
          <ac:chgData name="C C" userId="58c016da926720ee" providerId="LiveId" clId="{0590CB96-D79F-422B-9BDF-89BEA239B413}" dt="2021-05-27T07:12:00.486" v="1176"/>
          <ac:spMkLst>
            <pc:docMk/>
            <pc:sldMk cId="186874522" sldId="262"/>
            <ac:spMk id="4" creationId="{F0087D33-C14A-4E6A-AC61-DD7E51AF95DC}"/>
          </ac:spMkLst>
        </pc:spChg>
        <pc:picChg chg="add del mod">
          <ac:chgData name="C C" userId="58c016da926720ee" providerId="LiveId" clId="{0590CB96-D79F-422B-9BDF-89BEA239B413}" dt="2021-05-27T06:42:08.058" v="691"/>
          <ac:picMkLst>
            <pc:docMk/>
            <pc:sldMk cId="186874522" sldId="262"/>
            <ac:picMk id="1026" creationId="{6224712F-3F52-44FF-83E2-E37FC2D81834}"/>
          </ac:picMkLst>
        </pc:picChg>
        <pc:picChg chg="add mod ord">
          <ac:chgData name="C C" userId="58c016da926720ee" providerId="LiveId" clId="{0590CB96-D79F-422B-9BDF-89BEA239B413}" dt="2021-05-27T07:17:51.598" v="1273" actId="1076"/>
          <ac:picMkLst>
            <pc:docMk/>
            <pc:sldMk cId="186874522" sldId="262"/>
            <ac:picMk id="1028" creationId="{1002E4E9-7D6C-436E-8840-D097D3E3193B}"/>
          </ac:picMkLst>
        </pc:picChg>
      </pc:sldChg>
      <pc:sldChg chg="del">
        <pc:chgData name="C C" userId="58c016da926720ee" providerId="LiveId" clId="{0590CB96-D79F-422B-9BDF-89BEA239B413}" dt="2021-05-27T06:26:38.967" v="0" actId="47"/>
        <pc:sldMkLst>
          <pc:docMk/>
          <pc:sldMk cId="200518749" sldId="262"/>
        </pc:sldMkLst>
      </pc:sldChg>
      <pc:sldChg chg="del">
        <pc:chgData name="C C" userId="58c016da926720ee" providerId="LiveId" clId="{0590CB96-D79F-422B-9BDF-89BEA239B413}" dt="2021-05-27T06:26:38.967" v="0" actId="47"/>
        <pc:sldMkLst>
          <pc:docMk/>
          <pc:sldMk cId="637453731" sldId="263"/>
        </pc:sldMkLst>
      </pc:sldChg>
      <pc:sldChg chg="addSp delSp modSp new mod ord modClrScheme chgLayout">
        <pc:chgData name="C C" userId="58c016da926720ee" providerId="LiveId" clId="{0590CB96-D79F-422B-9BDF-89BEA239B413}" dt="2021-05-27T07:05:17.368" v="1156"/>
        <pc:sldMkLst>
          <pc:docMk/>
          <pc:sldMk cId="3009357768" sldId="263"/>
        </pc:sldMkLst>
        <pc:spChg chg="del mod ord">
          <ac:chgData name="C C" userId="58c016da926720ee" providerId="LiveId" clId="{0590CB96-D79F-422B-9BDF-89BEA239B413}" dt="2021-05-27T06:46:39.270" v="898" actId="700"/>
          <ac:spMkLst>
            <pc:docMk/>
            <pc:sldMk cId="3009357768" sldId="263"/>
            <ac:spMk id="2" creationId="{079646EF-3D44-4EA2-878D-5E44C1169A46}"/>
          </ac:spMkLst>
        </pc:spChg>
        <pc:spChg chg="del mod ord">
          <ac:chgData name="C C" userId="58c016da926720ee" providerId="LiveId" clId="{0590CB96-D79F-422B-9BDF-89BEA239B413}" dt="2021-05-27T06:46:39.270" v="898" actId="700"/>
          <ac:spMkLst>
            <pc:docMk/>
            <pc:sldMk cId="3009357768" sldId="263"/>
            <ac:spMk id="3" creationId="{521536DD-EB4A-4F36-977E-8D1EDEC42A70}"/>
          </ac:spMkLst>
        </pc:spChg>
        <pc:spChg chg="del">
          <ac:chgData name="C C" userId="58c016da926720ee" providerId="LiveId" clId="{0590CB96-D79F-422B-9BDF-89BEA239B413}" dt="2021-05-27T06:46:39.270" v="898" actId="700"/>
          <ac:spMkLst>
            <pc:docMk/>
            <pc:sldMk cId="3009357768" sldId="263"/>
            <ac:spMk id="4" creationId="{BDCA46F1-A5E6-4120-AB84-059DD3732A88}"/>
          </ac:spMkLst>
        </pc:spChg>
        <pc:spChg chg="add mod ord">
          <ac:chgData name="C C" userId="58c016da926720ee" providerId="LiveId" clId="{0590CB96-D79F-422B-9BDF-89BEA239B413}" dt="2021-05-27T07:05:17.368" v="1156"/>
          <ac:spMkLst>
            <pc:docMk/>
            <pc:sldMk cId="3009357768" sldId="263"/>
            <ac:spMk id="5" creationId="{A33FEF6C-7867-4A0C-B8B7-5D09A523277B}"/>
          </ac:spMkLst>
        </pc:spChg>
        <pc:spChg chg="add mod ord">
          <ac:chgData name="C C" userId="58c016da926720ee" providerId="LiveId" clId="{0590CB96-D79F-422B-9BDF-89BEA239B413}" dt="2021-05-27T06:46:39.270" v="898" actId="700"/>
          <ac:spMkLst>
            <pc:docMk/>
            <pc:sldMk cId="3009357768" sldId="263"/>
            <ac:spMk id="6" creationId="{B2816F35-B39C-46D3-9B4E-E0E967B3FA05}"/>
          </ac:spMkLst>
        </pc:spChg>
        <pc:picChg chg="add mod">
          <ac:chgData name="C C" userId="58c016da926720ee" providerId="LiveId" clId="{0590CB96-D79F-422B-9BDF-89BEA239B413}" dt="2021-05-27T06:46:50.018" v="902" actId="1076"/>
          <ac:picMkLst>
            <pc:docMk/>
            <pc:sldMk cId="3009357768" sldId="263"/>
            <ac:picMk id="7" creationId="{52377104-5C7B-495C-A435-AD68DBFD2434}"/>
          </ac:picMkLst>
        </pc:picChg>
      </pc:sldChg>
      <pc:sldChg chg="addSp delSp modSp new mod">
        <pc:chgData name="C C" userId="58c016da926720ee" providerId="LiveId" clId="{0590CB96-D79F-422B-9BDF-89BEA239B413}" dt="2021-05-27T07:05:56.470" v="1174" actId="20577"/>
        <pc:sldMkLst>
          <pc:docMk/>
          <pc:sldMk cId="583731608" sldId="264"/>
        </pc:sldMkLst>
        <pc:spChg chg="mod">
          <ac:chgData name="C C" userId="58c016da926720ee" providerId="LiveId" clId="{0590CB96-D79F-422B-9BDF-89BEA239B413}" dt="2021-05-27T07:05:56.470" v="1174" actId="20577"/>
          <ac:spMkLst>
            <pc:docMk/>
            <pc:sldMk cId="583731608" sldId="264"/>
            <ac:spMk id="2" creationId="{84E0E65A-20D6-4D2F-9A09-4BBD7E4D805F}"/>
          </ac:spMkLst>
        </pc:spChg>
        <pc:spChg chg="del mod">
          <ac:chgData name="C C" userId="58c016da926720ee" providerId="LiveId" clId="{0590CB96-D79F-422B-9BDF-89BEA239B413}" dt="2021-05-27T07:05:48.953" v="1160" actId="478"/>
          <ac:spMkLst>
            <pc:docMk/>
            <pc:sldMk cId="583731608" sldId="264"/>
            <ac:spMk id="3" creationId="{5CD75916-799F-4748-A4AC-FA2AA74D5807}"/>
          </ac:spMkLst>
        </pc:spChg>
        <pc:picChg chg="add mod">
          <ac:chgData name="C C" userId="58c016da926720ee" providerId="LiveId" clId="{0590CB96-D79F-422B-9BDF-89BEA239B413}" dt="2021-05-27T07:05:52.994" v="1162" actId="1076"/>
          <ac:picMkLst>
            <pc:docMk/>
            <pc:sldMk cId="583731608" sldId="264"/>
            <ac:picMk id="4098" creationId="{684B00C6-C299-444B-83A8-A29E6FD78177}"/>
          </ac:picMkLst>
        </pc:picChg>
      </pc:sldChg>
      <pc:sldChg chg="del">
        <pc:chgData name="C C" userId="58c016da926720ee" providerId="LiveId" clId="{0590CB96-D79F-422B-9BDF-89BEA239B413}" dt="2021-05-27T06:26:38.967" v="0" actId="47"/>
        <pc:sldMkLst>
          <pc:docMk/>
          <pc:sldMk cId="751422637" sldId="264"/>
        </pc:sldMkLst>
      </pc:sldChg>
      <pc:sldChg chg="addSp delSp modSp new mod">
        <pc:chgData name="C C" userId="58c016da926720ee" providerId="LiveId" clId="{0590CB96-D79F-422B-9BDF-89BEA239B413}" dt="2021-05-27T07:25:34.976" v="1444" actId="20577"/>
        <pc:sldMkLst>
          <pc:docMk/>
          <pc:sldMk cId="3829405201" sldId="265"/>
        </pc:sldMkLst>
        <pc:spChg chg="mod">
          <ac:chgData name="C C" userId="58c016da926720ee" providerId="LiveId" clId="{0590CB96-D79F-422B-9BDF-89BEA239B413}" dt="2021-05-27T07:25:34.976" v="1444" actId="20577"/>
          <ac:spMkLst>
            <pc:docMk/>
            <pc:sldMk cId="3829405201" sldId="265"/>
            <ac:spMk id="2" creationId="{4CFE5705-2E9D-49A3-8084-5F525892848B}"/>
          </ac:spMkLst>
        </pc:spChg>
        <pc:spChg chg="del">
          <ac:chgData name="C C" userId="58c016da926720ee" providerId="LiveId" clId="{0590CB96-D79F-422B-9BDF-89BEA239B413}" dt="2021-05-27T07:20:32.919" v="1359" actId="478"/>
          <ac:spMkLst>
            <pc:docMk/>
            <pc:sldMk cId="3829405201" sldId="265"/>
            <ac:spMk id="3" creationId="{1A941984-F20C-470C-A18C-AE6F9EE9C9FE}"/>
          </ac:spMkLst>
        </pc:spChg>
        <pc:picChg chg="add mod modCrop">
          <ac:chgData name="C C" userId="58c016da926720ee" providerId="LiveId" clId="{0590CB96-D79F-422B-9BDF-89BEA239B413}" dt="2021-05-27T07:23:39.784" v="1391" actId="1076"/>
          <ac:picMkLst>
            <pc:docMk/>
            <pc:sldMk cId="3829405201" sldId="265"/>
            <ac:picMk id="5" creationId="{A23BA6B5-DD99-4302-8F9C-ABD2E535D893}"/>
          </ac:picMkLst>
        </pc:picChg>
        <pc:picChg chg="add mod ord">
          <ac:chgData name="C C" userId="58c016da926720ee" providerId="LiveId" clId="{0590CB96-D79F-422B-9BDF-89BEA239B413}" dt="2021-05-27T07:23:42.738" v="1392" actId="1076"/>
          <ac:picMkLst>
            <pc:docMk/>
            <pc:sldMk cId="3829405201" sldId="265"/>
            <ac:picMk id="7" creationId="{C3E05B9A-6642-46E3-AAEF-A14C3C2D71CA}"/>
          </ac:picMkLst>
        </pc:picChg>
        <pc:picChg chg="add mod">
          <ac:chgData name="C C" userId="58c016da926720ee" providerId="LiveId" clId="{0590CB96-D79F-422B-9BDF-89BEA239B413}" dt="2021-05-27T07:23:38.458" v="1390" actId="1076"/>
          <ac:picMkLst>
            <pc:docMk/>
            <pc:sldMk cId="3829405201" sldId="265"/>
            <ac:picMk id="5122" creationId="{DC829ED7-0F3B-4D23-AD48-D60F62F99FCC}"/>
          </ac:picMkLst>
        </pc:picChg>
      </pc:sldChg>
      <pc:sldChg chg="del">
        <pc:chgData name="C C" userId="58c016da926720ee" providerId="LiveId" clId="{0590CB96-D79F-422B-9BDF-89BEA239B413}" dt="2021-05-27T06:26:38.967" v="0" actId="47"/>
        <pc:sldMkLst>
          <pc:docMk/>
          <pc:sldMk cId="339734053" sldId="266"/>
        </pc:sldMkLst>
      </pc:sldChg>
      <pc:sldChg chg="addSp delSp modSp new mod">
        <pc:chgData name="C C" userId="58c016da926720ee" providerId="LiveId" clId="{0590CB96-D79F-422B-9BDF-89BEA239B413}" dt="2021-05-27T07:25:40.814" v="1446" actId="20577"/>
        <pc:sldMkLst>
          <pc:docMk/>
          <pc:sldMk cId="484454357" sldId="266"/>
        </pc:sldMkLst>
        <pc:spChg chg="mod">
          <ac:chgData name="C C" userId="58c016da926720ee" providerId="LiveId" clId="{0590CB96-D79F-422B-9BDF-89BEA239B413}" dt="2021-05-27T07:25:40.814" v="1446" actId="20577"/>
          <ac:spMkLst>
            <pc:docMk/>
            <pc:sldMk cId="484454357" sldId="266"/>
            <ac:spMk id="2" creationId="{6C7CCC23-B13A-425D-A8AC-3CC4A7BE5D98}"/>
          </ac:spMkLst>
        </pc:spChg>
        <pc:spChg chg="del mod">
          <ac:chgData name="C C" userId="58c016da926720ee" providerId="LiveId" clId="{0590CB96-D79F-422B-9BDF-89BEA239B413}" dt="2021-05-27T07:23:49.600" v="1396" actId="478"/>
          <ac:spMkLst>
            <pc:docMk/>
            <pc:sldMk cId="484454357" sldId="266"/>
            <ac:spMk id="3" creationId="{7075027B-C8F6-4DF0-A13B-F781CF91C738}"/>
          </ac:spMkLst>
        </pc:spChg>
        <pc:picChg chg="add mod">
          <ac:chgData name="C C" userId="58c016da926720ee" providerId="LiveId" clId="{0590CB96-D79F-422B-9BDF-89BEA239B413}" dt="2021-05-27T07:24:56.443" v="1400" actId="14100"/>
          <ac:picMkLst>
            <pc:docMk/>
            <pc:sldMk cId="484454357" sldId="266"/>
            <ac:picMk id="6146" creationId="{2A5C475A-F564-47B7-8536-C5EFA32D0A17}"/>
          </ac:picMkLst>
        </pc:picChg>
        <pc:picChg chg="add mod">
          <ac:chgData name="C C" userId="58c016da926720ee" providerId="LiveId" clId="{0590CB96-D79F-422B-9BDF-89BEA239B413}" dt="2021-05-27T07:25:05.294" v="1403" actId="1076"/>
          <ac:picMkLst>
            <pc:docMk/>
            <pc:sldMk cId="484454357" sldId="266"/>
            <ac:picMk id="6148" creationId="{3599D998-7571-43BB-A85E-9E1683776023}"/>
          </ac:picMkLst>
        </pc:picChg>
      </pc:sldChg>
      <pc:sldChg chg="addSp delSp modSp new mod chgLayout">
        <pc:chgData name="C C" userId="58c016da926720ee" providerId="LiveId" clId="{0590CB96-D79F-422B-9BDF-89BEA239B413}" dt="2021-05-27T07:27:18.429" v="1490" actId="1076"/>
        <pc:sldMkLst>
          <pc:docMk/>
          <pc:sldMk cId="990799397" sldId="267"/>
        </pc:sldMkLst>
        <pc:spChg chg="mod ord">
          <ac:chgData name="C C" userId="58c016da926720ee" providerId="LiveId" clId="{0590CB96-D79F-422B-9BDF-89BEA239B413}" dt="2021-05-27T07:26:06.862" v="1482" actId="700"/>
          <ac:spMkLst>
            <pc:docMk/>
            <pc:sldMk cId="990799397" sldId="267"/>
            <ac:spMk id="2" creationId="{4EF6012C-BFA7-4415-961A-F1351C751816}"/>
          </ac:spMkLst>
        </pc:spChg>
        <pc:spChg chg="del">
          <ac:chgData name="C C" userId="58c016da926720ee" providerId="LiveId" clId="{0590CB96-D79F-422B-9BDF-89BEA239B413}" dt="2021-05-27T07:26:06.862" v="1482" actId="700"/>
          <ac:spMkLst>
            <pc:docMk/>
            <pc:sldMk cId="990799397" sldId="267"/>
            <ac:spMk id="3" creationId="{8F8AE406-3886-4438-B3BE-E5F3FBE73613}"/>
          </ac:spMkLst>
        </pc:spChg>
        <pc:spChg chg="add del mod ord">
          <ac:chgData name="C C" userId="58c016da926720ee" providerId="LiveId" clId="{0590CB96-D79F-422B-9BDF-89BEA239B413}" dt="2021-05-27T07:26:58.946" v="1484" actId="478"/>
          <ac:spMkLst>
            <pc:docMk/>
            <pc:sldMk cId="990799397" sldId="267"/>
            <ac:spMk id="4" creationId="{2DF2C6CA-2B6B-4313-BFED-4BD66D4ACFE7}"/>
          </ac:spMkLst>
        </pc:spChg>
        <pc:picChg chg="add mod">
          <ac:chgData name="C C" userId="58c016da926720ee" providerId="LiveId" clId="{0590CB96-D79F-422B-9BDF-89BEA239B413}" dt="2021-05-27T07:27:18.429" v="1490" actId="1076"/>
          <ac:picMkLst>
            <pc:docMk/>
            <pc:sldMk cId="990799397" sldId="267"/>
            <ac:picMk id="7170" creationId="{BF2FDA2D-35F0-4E31-B534-F1EA17C04FE9}"/>
          </ac:picMkLst>
        </pc:picChg>
      </pc:sldChg>
      <pc:sldChg chg="del">
        <pc:chgData name="C C" userId="58c016da926720ee" providerId="LiveId" clId="{0590CB96-D79F-422B-9BDF-89BEA239B413}" dt="2021-05-27T06:26:38.967" v="0" actId="47"/>
        <pc:sldMkLst>
          <pc:docMk/>
          <pc:sldMk cId="1721207975" sldId="268"/>
        </pc:sldMkLst>
      </pc:sldChg>
      <pc:sldChg chg="addSp delSp modSp new mod">
        <pc:chgData name="C C" userId="58c016da926720ee" providerId="LiveId" clId="{0590CB96-D79F-422B-9BDF-89BEA239B413}" dt="2021-05-27T07:31:14.722" v="1542" actId="1076"/>
        <pc:sldMkLst>
          <pc:docMk/>
          <pc:sldMk cId="3124843719" sldId="268"/>
        </pc:sldMkLst>
        <pc:spChg chg="mod">
          <ac:chgData name="C C" userId="58c016da926720ee" providerId="LiveId" clId="{0590CB96-D79F-422B-9BDF-89BEA239B413}" dt="2021-05-27T07:27:32.617" v="1518" actId="313"/>
          <ac:spMkLst>
            <pc:docMk/>
            <pc:sldMk cId="3124843719" sldId="268"/>
            <ac:spMk id="2" creationId="{ED666589-FD45-45EC-949F-83912CB59935}"/>
          </ac:spMkLst>
        </pc:spChg>
        <pc:spChg chg="del">
          <ac:chgData name="C C" userId="58c016da926720ee" providerId="LiveId" clId="{0590CB96-D79F-422B-9BDF-89BEA239B413}" dt="2021-05-27T07:29:07.880" v="1520" actId="478"/>
          <ac:spMkLst>
            <pc:docMk/>
            <pc:sldMk cId="3124843719" sldId="268"/>
            <ac:spMk id="3" creationId="{E7FF12AC-8582-4800-9174-7F2F35F67ABB}"/>
          </ac:spMkLst>
        </pc:spChg>
        <pc:picChg chg="add mod">
          <ac:chgData name="C C" userId="58c016da926720ee" providerId="LiveId" clId="{0590CB96-D79F-422B-9BDF-89BEA239B413}" dt="2021-05-27T07:31:14.722" v="1542" actId="1076"/>
          <ac:picMkLst>
            <pc:docMk/>
            <pc:sldMk cId="3124843719" sldId="268"/>
            <ac:picMk id="8194" creationId="{61E12570-D8AC-4D6E-8D61-DA10C9C381AA}"/>
          </ac:picMkLst>
        </pc:picChg>
        <pc:picChg chg="add mod">
          <ac:chgData name="C C" userId="58c016da926720ee" providerId="LiveId" clId="{0590CB96-D79F-422B-9BDF-89BEA239B413}" dt="2021-05-27T07:31:07.759" v="1539" actId="732"/>
          <ac:picMkLst>
            <pc:docMk/>
            <pc:sldMk cId="3124843719" sldId="268"/>
            <ac:picMk id="8196" creationId="{F823C596-D3DD-4E58-9260-A1A64B9DDC9A}"/>
          </ac:picMkLst>
        </pc:picChg>
      </pc:sldChg>
      <pc:sldChg chg="del">
        <pc:chgData name="C C" userId="58c016da926720ee" providerId="LiveId" clId="{0590CB96-D79F-422B-9BDF-89BEA239B413}" dt="2021-05-27T06:26:38.967" v="0" actId="47"/>
        <pc:sldMkLst>
          <pc:docMk/>
          <pc:sldMk cId="2693231966" sldId="269"/>
        </pc:sldMkLst>
      </pc:sldChg>
      <pc:sldChg chg="modSp new mod">
        <pc:chgData name="C C" userId="58c016da926720ee" providerId="LiveId" clId="{0590CB96-D79F-422B-9BDF-89BEA239B413}" dt="2021-05-27T07:35:16.929" v="1980" actId="20577"/>
        <pc:sldMkLst>
          <pc:docMk/>
          <pc:sldMk cId="4144121553" sldId="269"/>
        </pc:sldMkLst>
        <pc:spChg chg="mod">
          <ac:chgData name="C C" userId="58c016da926720ee" providerId="LiveId" clId="{0590CB96-D79F-422B-9BDF-89BEA239B413}" dt="2021-05-27T07:31:45.569" v="1580" actId="313"/>
          <ac:spMkLst>
            <pc:docMk/>
            <pc:sldMk cId="4144121553" sldId="269"/>
            <ac:spMk id="2" creationId="{86D95552-311F-4674-A0AD-CC3A8FF34DDB}"/>
          </ac:spMkLst>
        </pc:spChg>
        <pc:spChg chg="mod">
          <ac:chgData name="C C" userId="58c016da926720ee" providerId="LiveId" clId="{0590CB96-D79F-422B-9BDF-89BEA239B413}" dt="2021-05-27T07:35:16.929" v="1980" actId="20577"/>
          <ac:spMkLst>
            <pc:docMk/>
            <pc:sldMk cId="4144121553" sldId="269"/>
            <ac:spMk id="3" creationId="{21854D78-742D-44CF-B16D-DADD87FBED74}"/>
          </ac:spMkLst>
        </pc:spChg>
      </pc:sldChg>
      <pc:sldChg chg="del">
        <pc:chgData name="C C" userId="58c016da926720ee" providerId="LiveId" clId="{0590CB96-D79F-422B-9BDF-89BEA239B413}" dt="2021-05-27T06:26:38.967" v="0" actId="47"/>
        <pc:sldMkLst>
          <pc:docMk/>
          <pc:sldMk cId="2064732161" sldId="270"/>
        </pc:sldMkLst>
      </pc:sldChg>
      <pc:sldChg chg="addSp delSp modSp new mod modClrScheme chgLayout">
        <pc:chgData name="C C" userId="58c016da926720ee" providerId="LiveId" clId="{0590CB96-D79F-422B-9BDF-89BEA239B413}" dt="2021-05-27T07:36:49.976" v="2047" actId="20577"/>
        <pc:sldMkLst>
          <pc:docMk/>
          <pc:sldMk cId="3584459616" sldId="270"/>
        </pc:sldMkLst>
        <pc:spChg chg="del mod ord">
          <ac:chgData name="C C" userId="58c016da926720ee" providerId="LiveId" clId="{0590CB96-D79F-422B-9BDF-89BEA239B413}" dt="2021-05-27T07:35:34.820" v="1982" actId="700"/>
          <ac:spMkLst>
            <pc:docMk/>
            <pc:sldMk cId="3584459616" sldId="270"/>
            <ac:spMk id="2" creationId="{926E8B73-2BEF-4202-901E-B4C7628B7718}"/>
          </ac:spMkLst>
        </pc:spChg>
        <pc:spChg chg="del mod ord">
          <ac:chgData name="C C" userId="58c016da926720ee" providerId="LiveId" clId="{0590CB96-D79F-422B-9BDF-89BEA239B413}" dt="2021-05-27T07:35:34.820" v="1982" actId="700"/>
          <ac:spMkLst>
            <pc:docMk/>
            <pc:sldMk cId="3584459616" sldId="270"/>
            <ac:spMk id="3" creationId="{FBC867C1-16C7-4430-9EC3-554A4922E13F}"/>
          </ac:spMkLst>
        </pc:spChg>
        <pc:spChg chg="add mod ord">
          <ac:chgData name="C C" userId="58c016da926720ee" providerId="LiveId" clId="{0590CB96-D79F-422B-9BDF-89BEA239B413}" dt="2021-05-27T07:36:41.207" v="2045" actId="20577"/>
          <ac:spMkLst>
            <pc:docMk/>
            <pc:sldMk cId="3584459616" sldId="270"/>
            <ac:spMk id="4" creationId="{A9F726E7-6A04-478D-A180-207FECAC4B8E}"/>
          </ac:spMkLst>
        </pc:spChg>
        <pc:spChg chg="add mod ord">
          <ac:chgData name="C C" userId="58c016da926720ee" providerId="LiveId" clId="{0590CB96-D79F-422B-9BDF-89BEA239B413}" dt="2021-05-27T07:36:49.976" v="2047" actId="20577"/>
          <ac:spMkLst>
            <pc:docMk/>
            <pc:sldMk cId="3584459616" sldId="270"/>
            <ac:spMk id="5" creationId="{BFDC2C04-5DFC-4606-BE06-CECC36D76891}"/>
          </ac:spMkLst>
        </pc:spChg>
      </pc:sldChg>
      <pc:sldChg chg="del">
        <pc:chgData name="C C" userId="58c016da926720ee" providerId="LiveId" clId="{0590CB96-D79F-422B-9BDF-89BEA239B413}" dt="2021-05-27T06:26:38.967" v="0" actId="47"/>
        <pc:sldMkLst>
          <pc:docMk/>
          <pc:sldMk cId="1413472060" sldId="271"/>
        </pc:sldMkLst>
      </pc:sldChg>
      <pc:sldChg chg="addSp delSp modSp new mod modClrScheme chgLayout">
        <pc:chgData name="C C" userId="58c016da926720ee" providerId="LiveId" clId="{0590CB96-D79F-422B-9BDF-89BEA239B413}" dt="2021-05-27T07:52:33.207" v="2815" actId="6549"/>
        <pc:sldMkLst>
          <pc:docMk/>
          <pc:sldMk cId="2997318873" sldId="271"/>
        </pc:sldMkLst>
        <pc:spChg chg="del mod ord">
          <ac:chgData name="C C" userId="58c016da926720ee" providerId="LiveId" clId="{0590CB96-D79F-422B-9BDF-89BEA239B413}" dt="2021-05-27T07:36:56.896" v="2049" actId="700"/>
          <ac:spMkLst>
            <pc:docMk/>
            <pc:sldMk cId="2997318873" sldId="271"/>
            <ac:spMk id="2" creationId="{B33F3413-8D2F-4FD2-AF2C-9504DA6A8728}"/>
          </ac:spMkLst>
        </pc:spChg>
        <pc:spChg chg="del mod ord">
          <ac:chgData name="C C" userId="58c016da926720ee" providerId="LiveId" clId="{0590CB96-D79F-422B-9BDF-89BEA239B413}" dt="2021-05-27T07:36:56.896" v="2049" actId="700"/>
          <ac:spMkLst>
            <pc:docMk/>
            <pc:sldMk cId="2997318873" sldId="271"/>
            <ac:spMk id="3" creationId="{FEB071B9-0837-4FA6-B65D-876CEA7CDD11}"/>
          </ac:spMkLst>
        </pc:spChg>
        <pc:spChg chg="add mod ord">
          <ac:chgData name="C C" userId="58c016da926720ee" providerId="LiveId" clId="{0590CB96-D79F-422B-9BDF-89BEA239B413}" dt="2021-05-27T07:48:14.857" v="2598" actId="20577"/>
          <ac:spMkLst>
            <pc:docMk/>
            <pc:sldMk cId="2997318873" sldId="271"/>
            <ac:spMk id="4" creationId="{BEA5065B-7640-498A-9444-406DE67C25A2}"/>
          </ac:spMkLst>
        </pc:spChg>
        <pc:spChg chg="add mod ord">
          <ac:chgData name="C C" userId="58c016da926720ee" providerId="LiveId" clId="{0590CB96-D79F-422B-9BDF-89BEA239B413}" dt="2021-05-27T07:52:33.207" v="2815" actId="6549"/>
          <ac:spMkLst>
            <pc:docMk/>
            <pc:sldMk cId="2997318873" sldId="271"/>
            <ac:spMk id="5" creationId="{9D7324E8-9605-4B47-9F85-0DFF521060FC}"/>
          </ac:spMkLst>
        </pc:spChg>
        <pc:spChg chg="add del mod ord">
          <ac:chgData name="C C" userId="58c016da926720ee" providerId="LiveId" clId="{0590CB96-D79F-422B-9BDF-89BEA239B413}" dt="2021-05-27T07:52:03.283" v="2810"/>
          <ac:spMkLst>
            <pc:docMk/>
            <pc:sldMk cId="2997318873" sldId="271"/>
            <ac:spMk id="6" creationId="{C986CC32-1C28-4BFA-94C5-F76B6C228BD7}"/>
          </ac:spMkLst>
        </pc:spChg>
        <pc:spChg chg="add del mod">
          <ac:chgData name="C C" userId="58c016da926720ee" providerId="LiveId" clId="{0590CB96-D79F-422B-9BDF-89BEA239B413}" dt="2021-05-27T07:52:17.700" v="2812" actId="22"/>
          <ac:spMkLst>
            <pc:docMk/>
            <pc:sldMk cId="2997318873" sldId="271"/>
            <ac:spMk id="7" creationId="{685E7EC2-C270-439A-9A7C-C261188BBCDB}"/>
          </ac:spMkLst>
        </pc:spChg>
        <pc:picChg chg="add mod ord">
          <ac:chgData name="C C" userId="58c016da926720ee" providerId="LiveId" clId="{0590CB96-D79F-422B-9BDF-89BEA239B413}" dt="2021-05-27T07:52:24.200" v="2813" actId="1076"/>
          <ac:picMkLst>
            <pc:docMk/>
            <pc:sldMk cId="2997318873" sldId="271"/>
            <ac:picMk id="9" creationId="{51CD1800-09B7-4A19-9488-2812C8B7B0C6}"/>
          </ac:picMkLst>
        </pc:picChg>
        <pc:picChg chg="add del mod">
          <ac:chgData name="C C" userId="58c016da926720ee" providerId="LiveId" clId="{0590CB96-D79F-422B-9BDF-89BEA239B413}" dt="2021-05-27T07:52:10.892" v="2811" actId="478"/>
          <ac:picMkLst>
            <pc:docMk/>
            <pc:sldMk cId="2997318873" sldId="271"/>
            <ac:picMk id="10242" creationId="{E6040393-F68F-4BDA-9390-9C4AFB4CC89B}"/>
          </ac:picMkLst>
        </pc:picChg>
      </pc:sldChg>
      <pc:sldChg chg="addSp delSp modSp new mod modClrScheme chgLayout">
        <pc:chgData name="C C" userId="58c016da926720ee" providerId="LiveId" clId="{0590CB96-D79F-422B-9BDF-89BEA239B413}" dt="2021-05-27T08:27:38.608" v="3839" actId="1076"/>
        <pc:sldMkLst>
          <pc:docMk/>
          <pc:sldMk cId="1995776038" sldId="272"/>
        </pc:sldMkLst>
        <pc:spChg chg="del mod ord">
          <ac:chgData name="C C" userId="58c016da926720ee" providerId="LiveId" clId="{0590CB96-D79F-422B-9BDF-89BEA239B413}" dt="2021-05-27T07:40:54.283" v="2127" actId="700"/>
          <ac:spMkLst>
            <pc:docMk/>
            <pc:sldMk cId="1995776038" sldId="272"/>
            <ac:spMk id="2" creationId="{1A872FE3-05E5-4FE8-94EA-B9E78D463C27}"/>
          </ac:spMkLst>
        </pc:spChg>
        <pc:spChg chg="del mod ord">
          <ac:chgData name="C C" userId="58c016da926720ee" providerId="LiveId" clId="{0590CB96-D79F-422B-9BDF-89BEA239B413}" dt="2021-05-27T07:40:54.283" v="2127" actId="700"/>
          <ac:spMkLst>
            <pc:docMk/>
            <pc:sldMk cId="1995776038" sldId="272"/>
            <ac:spMk id="3" creationId="{3675A7EC-1DC3-4860-BF2D-79E04C20C7F3}"/>
          </ac:spMkLst>
        </pc:spChg>
        <pc:spChg chg="add mod ord">
          <ac:chgData name="C C" userId="58c016da926720ee" providerId="LiveId" clId="{0590CB96-D79F-422B-9BDF-89BEA239B413}" dt="2021-05-27T07:45:23.857" v="2346" actId="20577"/>
          <ac:spMkLst>
            <pc:docMk/>
            <pc:sldMk cId="1995776038" sldId="272"/>
            <ac:spMk id="4" creationId="{F8EF3787-707F-41C1-9E91-24BCC966FBCD}"/>
          </ac:spMkLst>
        </pc:spChg>
        <pc:spChg chg="add del mod ord">
          <ac:chgData name="C C" userId="58c016da926720ee" providerId="LiveId" clId="{0590CB96-D79F-422B-9BDF-89BEA239B413}" dt="2021-05-27T07:41:03.559" v="2150" actId="700"/>
          <ac:spMkLst>
            <pc:docMk/>
            <pc:sldMk cId="1995776038" sldId="272"/>
            <ac:spMk id="5" creationId="{4403A4DF-ABF4-493F-819B-CC2DEA3F72B8}"/>
          </ac:spMkLst>
        </pc:spChg>
        <pc:spChg chg="add mod ord">
          <ac:chgData name="C C" userId="58c016da926720ee" providerId="LiveId" clId="{0590CB96-D79F-422B-9BDF-89BEA239B413}" dt="2021-05-27T07:59:38.413" v="2995" actId="20577"/>
          <ac:spMkLst>
            <pc:docMk/>
            <pc:sldMk cId="1995776038" sldId="272"/>
            <ac:spMk id="6" creationId="{16731ED7-124D-4E8F-9E91-E39C7C912208}"/>
          </ac:spMkLst>
        </pc:spChg>
        <pc:spChg chg="add del mod ord">
          <ac:chgData name="C C" userId="58c016da926720ee" providerId="LiveId" clId="{0590CB96-D79F-422B-9BDF-89BEA239B413}" dt="2021-05-27T07:41:40.780" v="2151"/>
          <ac:spMkLst>
            <pc:docMk/>
            <pc:sldMk cId="1995776038" sldId="272"/>
            <ac:spMk id="7" creationId="{D7DAAF93-34AC-4E0D-BF54-8C356EF2200E}"/>
          </ac:spMkLst>
        </pc:spChg>
        <pc:picChg chg="add mod">
          <ac:chgData name="C C" userId="58c016da926720ee" providerId="LiveId" clId="{0590CB96-D79F-422B-9BDF-89BEA239B413}" dt="2021-05-27T08:27:38.608" v="3839" actId="1076"/>
          <ac:picMkLst>
            <pc:docMk/>
            <pc:sldMk cId="1995776038" sldId="272"/>
            <ac:picMk id="9218" creationId="{CDF5C9F6-E138-44BA-9588-8B8AD7B8CB9E}"/>
          </ac:picMkLst>
        </pc:picChg>
      </pc:sldChg>
      <pc:sldChg chg="addSp delSp modSp new del mod modClrScheme chgLayout">
        <pc:chgData name="C C" userId="58c016da926720ee" providerId="LiveId" clId="{0590CB96-D79F-422B-9BDF-89BEA239B413}" dt="2021-05-27T07:40:25.604" v="2124" actId="47"/>
        <pc:sldMkLst>
          <pc:docMk/>
          <pc:sldMk cId="4221255010" sldId="272"/>
        </pc:sldMkLst>
        <pc:spChg chg="del mod ord">
          <ac:chgData name="C C" userId="58c016da926720ee" providerId="LiveId" clId="{0590CB96-D79F-422B-9BDF-89BEA239B413}" dt="2021-05-27T07:38:17.724" v="2066" actId="700"/>
          <ac:spMkLst>
            <pc:docMk/>
            <pc:sldMk cId="4221255010" sldId="272"/>
            <ac:spMk id="2" creationId="{79483AF4-EC95-44A0-80AC-5AEEFC66A178}"/>
          </ac:spMkLst>
        </pc:spChg>
        <pc:spChg chg="del mod ord">
          <ac:chgData name="C C" userId="58c016da926720ee" providerId="LiveId" clId="{0590CB96-D79F-422B-9BDF-89BEA239B413}" dt="2021-05-27T07:38:17.724" v="2066" actId="700"/>
          <ac:spMkLst>
            <pc:docMk/>
            <pc:sldMk cId="4221255010" sldId="272"/>
            <ac:spMk id="3" creationId="{DFCBCA15-F642-40DF-BA88-371F39708D8B}"/>
          </ac:spMkLst>
        </pc:spChg>
        <pc:spChg chg="add mod ord">
          <ac:chgData name="C C" userId="58c016da926720ee" providerId="LiveId" clId="{0590CB96-D79F-422B-9BDF-89BEA239B413}" dt="2021-05-27T07:38:30.514" v="2105" actId="20577"/>
          <ac:spMkLst>
            <pc:docMk/>
            <pc:sldMk cId="4221255010" sldId="272"/>
            <ac:spMk id="4" creationId="{606C5D9C-4CD8-4C68-A580-9AA295CDC568}"/>
          </ac:spMkLst>
        </pc:spChg>
        <pc:spChg chg="add mod ord">
          <ac:chgData name="C C" userId="58c016da926720ee" providerId="LiveId" clId="{0590CB96-D79F-422B-9BDF-89BEA239B413}" dt="2021-05-27T07:40:12.011" v="2123" actId="15"/>
          <ac:spMkLst>
            <pc:docMk/>
            <pc:sldMk cId="4221255010" sldId="272"/>
            <ac:spMk id="5" creationId="{BB86B68E-045F-4CFC-A159-AAB65A225983}"/>
          </ac:spMkLst>
        </pc:spChg>
        <pc:spChg chg="add mod ord">
          <ac:chgData name="C C" userId="58c016da926720ee" providerId="LiveId" clId="{0590CB96-D79F-422B-9BDF-89BEA239B413}" dt="2021-05-27T07:38:17.724" v="2066" actId="700"/>
          <ac:spMkLst>
            <pc:docMk/>
            <pc:sldMk cId="4221255010" sldId="272"/>
            <ac:spMk id="6" creationId="{1DC9537B-F8E3-486B-99FA-7163DB78F784}"/>
          </ac:spMkLst>
        </pc:spChg>
      </pc:sldChg>
      <pc:sldChg chg="modSp add del mod">
        <pc:chgData name="C C" userId="58c016da926720ee" providerId="LiveId" clId="{0590CB96-D79F-422B-9BDF-89BEA239B413}" dt="2021-05-27T07:53:26.971" v="2833" actId="47"/>
        <pc:sldMkLst>
          <pc:docMk/>
          <pc:sldMk cId="3050282557" sldId="273"/>
        </pc:sldMkLst>
        <pc:spChg chg="mod">
          <ac:chgData name="C C" userId="58c016da926720ee" providerId="LiveId" clId="{0590CB96-D79F-422B-9BDF-89BEA239B413}" dt="2021-05-27T07:53:16.148" v="2830" actId="21"/>
          <ac:spMkLst>
            <pc:docMk/>
            <pc:sldMk cId="3050282557" sldId="273"/>
            <ac:spMk id="5" creationId="{9D7324E8-9605-4B47-9F85-0DFF521060FC}"/>
          </ac:spMkLst>
        </pc:spChg>
      </pc:sldChg>
      <pc:sldChg chg="addSp delSp modSp add mod">
        <pc:chgData name="C C" userId="58c016da926720ee" providerId="LiveId" clId="{0590CB96-D79F-422B-9BDF-89BEA239B413}" dt="2021-05-27T07:53:07.815" v="2826" actId="22"/>
        <pc:sldMkLst>
          <pc:docMk/>
          <pc:sldMk cId="1077239334" sldId="274"/>
        </pc:sldMkLst>
        <pc:spChg chg="add del mod">
          <ac:chgData name="C C" userId="58c016da926720ee" providerId="LiveId" clId="{0590CB96-D79F-422B-9BDF-89BEA239B413}" dt="2021-05-27T07:53:07.815" v="2826" actId="22"/>
          <ac:spMkLst>
            <pc:docMk/>
            <pc:sldMk cId="1077239334" sldId="274"/>
            <ac:spMk id="3" creationId="{4D7B9C9D-FB9E-4D1E-A02E-52992A4F48FD}"/>
          </ac:spMkLst>
        </pc:spChg>
        <pc:picChg chg="add del mod ord">
          <ac:chgData name="C C" userId="58c016da926720ee" providerId="LiveId" clId="{0590CB96-D79F-422B-9BDF-89BEA239B413}" dt="2021-05-27T07:53:07.815" v="2826" actId="22"/>
          <ac:picMkLst>
            <pc:docMk/>
            <pc:sldMk cId="1077239334" sldId="274"/>
            <ac:picMk id="7" creationId="{0974DB4B-D0AD-4F79-93E9-31A67C2CFC95}"/>
          </ac:picMkLst>
        </pc:picChg>
        <pc:picChg chg="del">
          <ac:chgData name="C C" userId="58c016da926720ee" providerId="LiveId" clId="{0590CB96-D79F-422B-9BDF-89BEA239B413}" dt="2021-05-27T07:52:49.591" v="2817" actId="478"/>
          <ac:picMkLst>
            <pc:docMk/>
            <pc:sldMk cId="1077239334" sldId="274"/>
            <ac:picMk id="9" creationId="{51CD1800-09B7-4A19-9488-2812C8B7B0C6}"/>
          </ac:picMkLst>
        </pc:picChg>
      </pc:sldChg>
      <pc:sldChg chg="modSp add mod">
        <pc:chgData name="C C" userId="58c016da926720ee" providerId="LiveId" clId="{0590CB96-D79F-422B-9BDF-89BEA239B413}" dt="2021-05-27T07:53:35.494" v="2835" actId="6549"/>
        <pc:sldMkLst>
          <pc:docMk/>
          <pc:sldMk cId="43948560" sldId="275"/>
        </pc:sldMkLst>
        <pc:spChg chg="mod">
          <ac:chgData name="C C" userId="58c016da926720ee" providerId="LiveId" clId="{0590CB96-D79F-422B-9BDF-89BEA239B413}" dt="2021-05-27T07:53:35.494" v="2835" actId="6549"/>
          <ac:spMkLst>
            <pc:docMk/>
            <pc:sldMk cId="43948560" sldId="275"/>
            <ac:spMk id="5" creationId="{9D7324E8-9605-4B47-9F85-0DFF521060FC}"/>
          </ac:spMkLst>
        </pc:spChg>
      </pc:sldChg>
      <pc:sldChg chg="del">
        <pc:chgData name="C C" userId="58c016da926720ee" providerId="LiveId" clId="{0590CB96-D79F-422B-9BDF-89BEA239B413}" dt="2021-05-27T06:26:38.967" v="0" actId="47"/>
        <pc:sldMkLst>
          <pc:docMk/>
          <pc:sldMk cId="294830781" sldId="275"/>
        </pc:sldMkLst>
      </pc:sldChg>
      <pc:sldChg chg="add del">
        <pc:chgData name="C C" userId="58c016da926720ee" providerId="LiveId" clId="{0590CB96-D79F-422B-9BDF-89BEA239B413}" dt="2021-05-27T07:53:05.498" v="2823"/>
        <pc:sldMkLst>
          <pc:docMk/>
          <pc:sldMk cId="2022438918" sldId="275"/>
        </pc:sldMkLst>
      </pc:sldChg>
      <pc:sldChg chg="addSp delSp modSp add mod">
        <pc:chgData name="C C" userId="58c016da926720ee" providerId="LiveId" clId="{0590CB96-D79F-422B-9BDF-89BEA239B413}" dt="2021-05-27T07:58:32.222" v="2978" actId="21"/>
        <pc:sldMkLst>
          <pc:docMk/>
          <pc:sldMk cId="2139089176" sldId="276"/>
        </pc:sldMkLst>
        <pc:spChg chg="add del mod">
          <ac:chgData name="C C" userId="58c016da926720ee" providerId="LiveId" clId="{0590CB96-D79F-422B-9BDF-89BEA239B413}" dt="2021-05-27T07:55:16.410" v="2896"/>
          <ac:spMkLst>
            <pc:docMk/>
            <pc:sldMk cId="2139089176" sldId="276"/>
            <ac:spMk id="3" creationId="{2240BF99-1F35-4C92-BCCE-A49BE2C36E0A}"/>
          </ac:spMkLst>
        </pc:spChg>
        <pc:spChg chg="mod">
          <ac:chgData name="C C" userId="58c016da926720ee" providerId="LiveId" clId="{0590CB96-D79F-422B-9BDF-89BEA239B413}" dt="2021-05-27T07:58:32.222" v="2978" actId="21"/>
          <ac:spMkLst>
            <pc:docMk/>
            <pc:sldMk cId="2139089176" sldId="276"/>
            <ac:spMk id="5" creationId="{9D7324E8-9605-4B47-9F85-0DFF521060FC}"/>
          </ac:spMkLst>
        </pc:spChg>
        <pc:picChg chg="del">
          <ac:chgData name="C C" userId="58c016da926720ee" providerId="LiveId" clId="{0590CB96-D79F-422B-9BDF-89BEA239B413}" dt="2021-05-27T07:53:44.023" v="2837" actId="478"/>
          <ac:picMkLst>
            <pc:docMk/>
            <pc:sldMk cId="2139089176" sldId="276"/>
            <ac:picMk id="7" creationId="{0974DB4B-D0AD-4F79-93E9-31A67C2CFC95}"/>
          </ac:picMkLst>
        </pc:picChg>
        <pc:picChg chg="add mod">
          <ac:chgData name="C C" userId="58c016da926720ee" providerId="LiveId" clId="{0590CB96-D79F-422B-9BDF-89BEA239B413}" dt="2021-05-27T07:55:20.259" v="2898" actId="14100"/>
          <ac:picMkLst>
            <pc:docMk/>
            <pc:sldMk cId="2139089176" sldId="276"/>
            <ac:picMk id="11266" creationId="{4FEF5CD9-2C40-4C26-A3C6-069A021810F4}"/>
          </ac:picMkLst>
        </pc:picChg>
        <pc:picChg chg="add mod">
          <ac:chgData name="C C" userId="58c016da926720ee" providerId="LiveId" clId="{0590CB96-D79F-422B-9BDF-89BEA239B413}" dt="2021-05-27T07:57:04.946" v="2903" actId="14100"/>
          <ac:picMkLst>
            <pc:docMk/>
            <pc:sldMk cId="2139089176" sldId="276"/>
            <ac:picMk id="11268" creationId="{FC09F855-CE1E-4D45-AABC-587482B3502E}"/>
          </ac:picMkLst>
        </pc:picChg>
      </pc:sldChg>
      <pc:sldChg chg="del">
        <pc:chgData name="C C" userId="58c016da926720ee" providerId="LiveId" clId="{0590CB96-D79F-422B-9BDF-89BEA239B413}" dt="2021-05-27T06:26:38.967" v="0" actId="47"/>
        <pc:sldMkLst>
          <pc:docMk/>
          <pc:sldMk cId="4276211750" sldId="276"/>
        </pc:sldMkLst>
      </pc:sldChg>
      <pc:sldChg chg="addSp delSp modSp add mod">
        <pc:chgData name="C C" userId="58c016da926720ee" providerId="LiveId" clId="{0590CB96-D79F-422B-9BDF-89BEA239B413}" dt="2021-05-27T07:58:35.192" v="2979" actId="20577"/>
        <pc:sldMkLst>
          <pc:docMk/>
          <pc:sldMk cId="1994546553" sldId="277"/>
        </pc:sldMkLst>
        <pc:spChg chg="add del mod">
          <ac:chgData name="C C" userId="58c016da926720ee" providerId="LiveId" clId="{0590CB96-D79F-422B-9BDF-89BEA239B413}" dt="2021-05-27T07:58:22.230" v="2976"/>
          <ac:spMkLst>
            <pc:docMk/>
            <pc:sldMk cId="1994546553" sldId="277"/>
            <ac:spMk id="2" creationId="{7DD1ED05-D093-453E-9B7C-FA313D5743AA}"/>
          </ac:spMkLst>
        </pc:spChg>
        <pc:spChg chg="mod">
          <ac:chgData name="C C" userId="58c016da926720ee" providerId="LiveId" clId="{0590CB96-D79F-422B-9BDF-89BEA239B413}" dt="2021-05-27T07:58:35.192" v="2979" actId="20577"/>
          <ac:spMkLst>
            <pc:docMk/>
            <pc:sldMk cId="1994546553" sldId="277"/>
            <ac:spMk id="5" creationId="{9D7324E8-9605-4B47-9F85-0DFF521060FC}"/>
          </ac:spMkLst>
        </pc:spChg>
        <pc:picChg chg="del">
          <ac:chgData name="C C" userId="58c016da926720ee" providerId="LiveId" clId="{0590CB96-D79F-422B-9BDF-89BEA239B413}" dt="2021-05-27T07:57:44.917" v="2975" actId="478"/>
          <ac:picMkLst>
            <pc:docMk/>
            <pc:sldMk cId="1994546553" sldId="277"/>
            <ac:picMk id="11266" creationId="{4FEF5CD9-2C40-4C26-A3C6-069A021810F4}"/>
          </ac:picMkLst>
        </pc:picChg>
        <pc:picChg chg="del">
          <ac:chgData name="C C" userId="58c016da926720ee" providerId="LiveId" clId="{0590CB96-D79F-422B-9BDF-89BEA239B413}" dt="2021-05-27T07:57:44.182" v="2974" actId="478"/>
          <ac:picMkLst>
            <pc:docMk/>
            <pc:sldMk cId="1994546553" sldId="277"/>
            <ac:picMk id="11268" creationId="{FC09F855-CE1E-4D45-AABC-587482B3502E}"/>
          </ac:picMkLst>
        </pc:picChg>
        <pc:picChg chg="add mod">
          <ac:chgData name="C C" userId="58c016da926720ee" providerId="LiveId" clId="{0590CB96-D79F-422B-9BDF-89BEA239B413}" dt="2021-05-27T07:58:24.305" v="2977" actId="1076"/>
          <ac:picMkLst>
            <pc:docMk/>
            <pc:sldMk cId="1994546553" sldId="277"/>
            <ac:picMk id="15362" creationId="{C18D3967-94B2-42D1-95CE-5450B6413862}"/>
          </ac:picMkLst>
        </pc:picChg>
      </pc:sldChg>
      <pc:sldChg chg="del">
        <pc:chgData name="C C" userId="58c016da926720ee" providerId="LiveId" clId="{0590CB96-D79F-422B-9BDF-89BEA239B413}" dt="2021-05-27T06:26:38.967" v="0" actId="47"/>
        <pc:sldMkLst>
          <pc:docMk/>
          <pc:sldMk cId="3165418319" sldId="277"/>
        </pc:sldMkLst>
      </pc:sldChg>
      <pc:sldChg chg="del">
        <pc:chgData name="C C" userId="58c016da926720ee" providerId="LiveId" clId="{0590CB96-D79F-422B-9BDF-89BEA239B413}" dt="2021-05-27T06:26:38.967" v="0" actId="47"/>
        <pc:sldMkLst>
          <pc:docMk/>
          <pc:sldMk cId="2285132111" sldId="278"/>
        </pc:sldMkLst>
      </pc:sldChg>
      <pc:sldChg chg="addSp delSp modSp add mod">
        <pc:chgData name="C C" userId="58c016da926720ee" providerId="LiveId" clId="{0590CB96-D79F-422B-9BDF-89BEA239B413}" dt="2021-05-27T08:02:10.121" v="3078" actId="6549"/>
        <pc:sldMkLst>
          <pc:docMk/>
          <pc:sldMk cId="3438370073" sldId="278"/>
        </pc:sldMkLst>
        <pc:spChg chg="add del mod">
          <ac:chgData name="C C" userId="58c016da926720ee" providerId="LiveId" clId="{0590CB96-D79F-422B-9BDF-89BEA239B413}" dt="2021-05-27T08:01:40.552" v="3016"/>
          <ac:spMkLst>
            <pc:docMk/>
            <pc:sldMk cId="3438370073" sldId="278"/>
            <ac:spMk id="2" creationId="{335CECE8-C9B2-4744-A3EC-46681BAB9A41}"/>
          </ac:spMkLst>
        </pc:spChg>
        <pc:spChg chg="mod">
          <ac:chgData name="C C" userId="58c016da926720ee" providerId="LiveId" clId="{0590CB96-D79F-422B-9BDF-89BEA239B413}" dt="2021-05-27T08:02:10.121" v="3078" actId="6549"/>
          <ac:spMkLst>
            <pc:docMk/>
            <pc:sldMk cId="3438370073" sldId="278"/>
            <ac:spMk id="5" creationId="{9D7324E8-9605-4B47-9F85-0DFF521060FC}"/>
          </ac:spMkLst>
        </pc:spChg>
        <pc:picChg chg="del">
          <ac:chgData name="C C" userId="58c016da926720ee" providerId="LiveId" clId="{0590CB96-D79F-422B-9BDF-89BEA239B413}" dt="2021-05-27T08:01:39.337" v="3015" actId="478"/>
          <ac:picMkLst>
            <pc:docMk/>
            <pc:sldMk cId="3438370073" sldId="278"/>
            <ac:picMk id="15362" creationId="{C18D3967-94B2-42D1-95CE-5450B6413862}"/>
          </ac:picMkLst>
        </pc:picChg>
        <pc:picChg chg="add mod">
          <ac:chgData name="C C" userId="58c016da926720ee" providerId="LiveId" clId="{0590CB96-D79F-422B-9BDF-89BEA239B413}" dt="2021-05-27T08:01:40.552" v="3016"/>
          <ac:picMkLst>
            <pc:docMk/>
            <pc:sldMk cId="3438370073" sldId="278"/>
            <ac:picMk id="16386" creationId="{C2FEB164-2AE2-45BF-80E3-793177B2B32D}"/>
          </ac:picMkLst>
        </pc:picChg>
      </pc:sldChg>
      <pc:sldChg chg="del">
        <pc:chgData name="C C" userId="58c016da926720ee" providerId="LiveId" clId="{0590CB96-D79F-422B-9BDF-89BEA239B413}" dt="2021-05-27T06:26:38.967" v="0" actId="47"/>
        <pc:sldMkLst>
          <pc:docMk/>
          <pc:sldMk cId="1639407339" sldId="279"/>
        </pc:sldMkLst>
      </pc:sldChg>
      <pc:sldChg chg="addSp delSp modSp add mod modNotesTx">
        <pc:chgData name="C C" userId="58c016da926720ee" providerId="LiveId" clId="{0590CB96-D79F-422B-9BDF-89BEA239B413}" dt="2021-05-27T08:07:31.674" v="3163" actId="20577"/>
        <pc:sldMkLst>
          <pc:docMk/>
          <pc:sldMk cId="2521185332" sldId="279"/>
        </pc:sldMkLst>
        <pc:spChg chg="add del mod">
          <ac:chgData name="C C" userId="58c016da926720ee" providerId="LiveId" clId="{0590CB96-D79F-422B-9BDF-89BEA239B413}" dt="2021-05-27T08:04:04.842" v="3105" actId="22"/>
          <ac:spMkLst>
            <pc:docMk/>
            <pc:sldMk cId="2521185332" sldId="279"/>
            <ac:spMk id="2" creationId="{5F69BF1D-D59D-4DA5-A2C8-78E157D0DA9B}"/>
          </ac:spMkLst>
        </pc:spChg>
        <pc:spChg chg="mod">
          <ac:chgData name="C C" userId="58c016da926720ee" providerId="LiveId" clId="{0590CB96-D79F-422B-9BDF-89BEA239B413}" dt="2021-05-27T08:03:55.421" v="3104" actId="20577"/>
          <ac:spMkLst>
            <pc:docMk/>
            <pc:sldMk cId="2521185332" sldId="279"/>
            <ac:spMk id="5" creationId="{9D7324E8-9605-4B47-9F85-0DFF521060FC}"/>
          </ac:spMkLst>
        </pc:spChg>
        <pc:spChg chg="add del mod">
          <ac:chgData name="C C" userId="58c016da926720ee" providerId="LiveId" clId="{0590CB96-D79F-422B-9BDF-89BEA239B413}" dt="2021-05-27T08:04:42.511" v="3109" actId="22"/>
          <ac:spMkLst>
            <pc:docMk/>
            <pc:sldMk cId="2521185332" sldId="279"/>
            <ac:spMk id="8" creationId="{BFC07FDD-8511-4DFF-99D7-E15FAC54050F}"/>
          </ac:spMkLst>
        </pc:spChg>
        <pc:picChg chg="add del mod ord">
          <ac:chgData name="C C" userId="58c016da926720ee" providerId="LiveId" clId="{0590CB96-D79F-422B-9BDF-89BEA239B413}" dt="2021-05-27T08:04:41.461" v="3108" actId="478"/>
          <ac:picMkLst>
            <pc:docMk/>
            <pc:sldMk cId="2521185332" sldId="279"/>
            <ac:picMk id="6" creationId="{F67A614E-C0A6-43A8-A613-4A0AB216ED58}"/>
          </ac:picMkLst>
        </pc:picChg>
        <pc:picChg chg="add mod ord">
          <ac:chgData name="C C" userId="58c016da926720ee" providerId="LiveId" clId="{0590CB96-D79F-422B-9BDF-89BEA239B413}" dt="2021-05-27T08:04:42.511" v="3109" actId="22"/>
          <ac:picMkLst>
            <pc:docMk/>
            <pc:sldMk cId="2521185332" sldId="279"/>
            <ac:picMk id="10" creationId="{52DE982D-86CE-454E-9C00-FDBE39D0910D}"/>
          </ac:picMkLst>
        </pc:picChg>
        <pc:picChg chg="del">
          <ac:chgData name="C C" userId="58c016da926720ee" providerId="LiveId" clId="{0590CB96-D79F-422B-9BDF-89BEA239B413}" dt="2021-05-27T08:02:17.025" v="3080" actId="478"/>
          <ac:picMkLst>
            <pc:docMk/>
            <pc:sldMk cId="2521185332" sldId="279"/>
            <ac:picMk id="16386" creationId="{C2FEB164-2AE2-45BF-80E3-793177B2B32D}"/>
          </ac:picMkLst>
        </pc:picChg>
      </pc:sldChg>
      <pc:sldChg chg="addSp delSp modSp add mod">
        <pc:chgData name="C C" userId="58c016da926720ee" providerId="LiveId" clId="{0590CB96-D79F-422B-9BDF-89BEA239B413}" dt="2021-05-27T08:10:08.221" v="3168" actId="20577"/>
        <pc:sldMkLst>
          <pc:docMk/>
          <pc:sldMk cId="3261665595" sldId="280"/>
        </pc:sldMkLst>
        <pc:spChg chg="add del mod">
          <ac:chgData name="C C" userId="58c016da926720ee" providerId="LiveId" clId="{0590CB96-D79F-422B-9BDF-89BEA239B413}" dt="2021-05-27T08:06:11.720" v="3147" actId="22"/>
          <ac:spMkLst>
            <pc:docMk/>
            <pc:sldMk cId="3261665595" sldId="280"/>
            <ac:spMk id="3" creationId="{A4168998-F95C-4314-864D-F07EE058EEB2}"/>
          </ac:spMkLst>
        </pc:spChg>
        <pc:spChg chg="mod">
          <ac:chgData name="C C" userId="58c016da926720ee" providerId="LiveId" clId="{0590CB96-D79F-422B-9BDF-89BEA239B413}" dt="2021-05-27T08:10:08.221" v="3168" actId="20577"/>
          <ac:spMkLst>
            <pc:docMk/>
            <pc:sldMk cId="3261665595" sldId="280"/>
            <ac:spMk id="5" creationId="{9D7324E8-9605-4B47-9F85-0DFF521060FC}"/>
          </ac:spMkLst>
        </pc:spChg>
        <pc:spChg chg="add del mod">
          <ac:chgData name="C C" userId="58c016da926720ee" providerId="LiveId" clId="{0590CB96-D79F-422B-9BDF-89BEA239B413}" dt="2021-05-27T08:10:03.579" v="3166" actId="22"/>
          <ac:spMkLst>
            <pc:docMk/>
            <pc:sldMk cId="3261665595" sldId="280"/>
            <ac:spMk id="9" creationId="{AFA3E6CE-867D-42D3-BC72-9EC977E6F0AE}"/>
          </ac:spMkLst>
        </pc:spChg>
        <pc:picChg chg="add del mod ord">
          <ac:chgData name="C C" userId="58c016da926720ee" providerId="LiveId" clId="{0590CB96-D79F-422B-9BDF-89BEA239B413}" dt="2021-05-27T08:06:19.381" v="3148" actId="478"/>
          <ac:picMkLst>
            <pc:docMk/>
            <pc:sldMk cId="3261665595" sldId="280"/>
            <ac:picMk id="7" creationId="{4FC48A8A-8F72-4405-8629-DC6946225A31}"/>
          </ac:picMkLst>
        </pc:picChg>
        <pc:picChg chg="del">
          <ac:chgData name="C C" userId="58c016da926720ee" providerId="LiveId" clId="{0590CB96-D79F-422B-9BDF-89BEA239B413}" dt="2021-05-27T08:04:58.026" v="3146" actId="478"/>
          <ac:picMkLst>
            <pc:docMk/>
            <pc:sldMk cId="3261665595" sldId="280"/>
            <ac:picMk id="10" creationId="{52DE982D-86CE-454E-9C00-FDBE39D0910D}"/>
          </ac:picMkLst>
        </pc:picChg>
        <pc:picChg chg="add mod ord">
          <ac:chgData name="C C" userId="58c016da926720ee" providerId="LiveId" clId="{0590CB96-D79F-422B-9BDF-89BEA239B413}" dt="2021-05-27T08:10:03.579" v="3166" actId="22"/>
          <ac:picMkLst>
            <pc:docMk/>
            <pc:sldMk cId="3261665595" sldId="280"/>
            <ac:picMk id="12" creationId="{8A9C69CA-E248-46DF-969D-D9061F215E83}"/>
          </ac:picMkLst>
        </pc:picChg>
      </pc:sldChg>
      <pc:sldChg chg="addSp delSp modSp new del mod modNotesTx">
        <pc:chgData name="C C" userId="58c016da926720ee" providerId="LiveId" clId="{0590CB96-D79F-422B-9BDF-89BEA239B413}" dt="2021-05-27T08:20:01.120" v="3436" actId="47"/>
        <pc:sldMkLst>
          <pc:docMk/>
          <pc:sldMk cId="1567031853" sldId="281"/>
        </pc:sldMkLst>
        <pc:spChg chg="mod">
          <ac:chgData name="C C" userId="58c016da926720ee" providerId="LiveId" clId="{0590CB96-D79F-422B-9BDF-89BEA239B413}" dt="2021-05-27T08:14:21.573" v="3246" actId="20577"/>
          <ac:spMkLst>
            <pc:docMk/>
            <pc:sldMk cId="1567031853" sldId="281"/>
            <ac:spMk id="2" creationId="{04E3AABE-8DE4-478A-A15A-4FA10AADC39A}"/>
          </ac:spMkLst>
        </pc:spChg>
        <pc:spChg chg="mod">
          <ac:chgData name="C C" userId="58c016da926720ee" providerId="LiveId" clId="{0590CB96-D79F-422B-9BDF-89BEA239B413}" dt="2021-05-27T08:15:04.506" v="3295" actId="15"/>
          <ac:spMkLst>
            <pc:docMk/>
            <pc:sldMk cId="1567031853" sldId="281"/>
            <ac:spMk id="3" creationId="{E11A857C-7607-423E-8A1C-49603764BD0B}"/>
          </ac:spMkLst>
        </pc:spChg>
        <pc:spChg chg="del">
          <ac:chgData name="C C" userId="58c016da926720ee" providerId="LiveId" clId="{0590CB96-D79F-422B-9BDF-89BEA239B413}" dt="2021-05-27T08:14:50.557" v="3284"/>
          <ac:spMkLst>
            <pc:docMk/>
            <pc:sldMk cId="1567031853" sldId="281"/>
            <ac:spMk id="4" creationId="{AE3F909B-16A2-4A40-9CA2-2E0DA4E5FAF4}"/>
          </ac:spMkLst>
        </pc:spChg>
        <pc:picChg chg="add mod">
          <ac:chgData name="C C" userId="58c016da926720ee" providerId="LiveId" clId="{0590CB96-D79F-422B-9BDF-89BEA239B413}" dt="2021-05-27T08:14:50.557" v="3284"/>
          <ac:picMkLst>
            <pc:docMk/>
            <pc:sldMk cId="1567031853" sldId="281"/>
            <ac:picMk id="17410" creationId="{FA6CA46A-C22B-49F1-B817-434469B93781}"/>
          </ac:picMkLst>
        </pc:picChg>
      </pc:sldChg>
      <pc:sldChg chg="del">
        <pc:chgData name="C C" userId="58c016da926720ee" providerId="LiveId" clId="{0590CB96-D79F-422B-9BDF-89BEA239B413}" dt="2021-05-27T06:26:38.967" v="0" actId="47"/>
        <pc:sldMkLst>
          <pc:docMk/>
          <pc:sldMk cId="3345767106" sldId="281"/>
        </pc:sldMkLst>
      </pc:sldChg>
      <pc:sldChg chg="addSp delSp modSp add mod modNotesTx">
        <pc:chgData name="C C" userId="58c016da926720ee" providerId="LiveId" clId="{0590CB96-D79F-422B-9BDF-89BEA239B413}" dt="2021-05-27T08:20:41.991" v="3467" actId="478"/>
        <pc:sldMkLst>
          <pc:docMk/>
          <pc:sldMk cId="3248617529" sldId="282"/>
        </pc:sldMkLst>
        <pc:spChg chg="mod">
          <ac:chgData name="C C" userId="58c016da926720ee" providerId="LiveId" clId="{0590CB96-D79F-422B-9BDF-89BEA239B413}" dt="2021-05-27T08:20:10.272" v="3457" actId="20577"/>
          <ac:spMkLst>
            <pc:docMk/>
            <pc:sldMk cId="3248617529" sldId="282"/>
            <ac:spMk id="3" creationId="{E11A857C-7607-423E-8A1C-49603764BD0B}"/>
          </ac:spMkLst>
        </pc:spChg>
        <pc:spChg chg="add del mod">
          <ac:chgData name="C C" userId="58c016da926720ee" providerId="LiveId" clId="{0590CB96-D79F-422B-9BDF-89BEA239B413}" dt="2021-05-27T08:20:41.991" v="3467" actId="478"/>
          <ac:spMkLst>
            <pc:docMk/>
            <pc:sldMk cId="3248617529" sldId="282"/>
            <ac:spMk id="4" creationId="{2C23A4E6-75F3-48D9-8274-1600772FAC31}"/>
          </ac:spMkLst>
        </pc:spChg>
        <pc:picChg chg="add mod">
          <ac:chgData name="C C" userId="58c016da926720ee" providerId="LiveId" clId="{0590CB96-D79F-422B-9BDF-89BEA239B413}" dt="2021-05-27T08:20:40.119" v="3466"/>
          <ac:picMkLst>
            <pc:docMk/>
            <pc:sldMk cId="3248617529" sldId="282"/>
            <ac:picMk id="6" creationId="{1DF03C3B-64C0-4C56-8244-771C9F973195}"/>
          </ac:picMkLst>
        </pc:picChg>
        <pc:picChg chg="del">
          <ac:chgData name="C C" userId="58c016da926720ee" providerId="LiveId" clId="{0590CB96-D79F-422B-9BDF-89BEA239B413}" dt="2021-05-27T08:20:39.721" v="3465" actId="478"/>
          <ac:picMkLst>
            <pc:docMk/>
            <pc:sldMk cId="3248617529" sldId="282"/>
            <ac:picMk id="17410" creationId="{FA6CA46A-C22B-49F1-B817-434469B93781}"/>
          </ac:picMkLst>
        </pc:picChg>
      </pc:sldChg>
      <pc:sldChg chg="del">
        <pc:chgData name="C C" userId="58c016da926720ee" providerId="LiveId" clId="{0590CB96-D79F-422B-9BDF-89BEA239B413}" dt="2021-05-27T06:26:38.967" v="0" actId="47"/>
        <pc:sldMkLst>
          <pc:docMk/>
          <pc:sldMk cId="3598661300" sldId="282"/>
        </pc:sldMkLst>
      </pc:sldChg>
      <pc:sldChg chg="addSp delSp modSp add del mod ord">
        <pc:chgData name="C C" userId="58c016da926720ee" providerId="LiveId" clId="{0590CB96-D79F-422B-9BDF-89BEA239B413}" dt="2021-05-27T08:26:44.055" v="3829" actId="47"/>
        <pc:sldMkLst>
          <pc:docMk/>
          <pc:sldMk cId="147192688" sldId="283"/>
        </pc:sldMkLst>
        <pc:spChg chg="mod">
          <ac:chgData name="C C" userId="58c016da926720ee" providerId="LiveId" clId="{0590CB96-D79F-422B-9BDF-89BEA239B413}" dt="2021-05-27T08:26:27.909" v="3822" actId="21"/>
          <ac:spMkLst>
            <pc:docMk/>
            <pc:sldMk cId="147192688" sldId="283"/>
            <ac:spMk id="3" creationId="{E11A857C-7607-423E-8A1C-49603764BD0B}"/>
          </ac:spMkLst>
        </pc:spChg>
        <pc:picChg chg="del">
          <ac:chgData name="C C" userId="58c016da926720ee" providerId="LiveId" clId="{0590CB96-D79F-422B-9BDF-89BEA239B413}" dt="2021-05-27T08:21:56.338" v="3534" actId="478"/>
          <ac:picMkLst>
            <pc:docMk/>
            <pc:sldMk cId="147192688" sldId="283"/>
            <ac:picMk id="6" creationId="{1DF03C3B-64C0-4C56-8244-771C9F973195}"/>
          </ac:picMkLst>
        </pc:picChg>
        <pc:picChg chg="add del mod">
          <ac:chgData name="C C" userId="58c016da926720ee" providerId="LiveId" clId="{0590CB96-D79F-422B-9BDF-89BEA239B413}" dt="2021-05-27T08:25:08.998" v="3752" actId="21"/>
          <ac:picMkLst>
            <pc:docMk/>
            <pc:sldMk cId="147192688" sldId="283"/>
            <ac:picMk id="22530" creationId="{16D9FA7B-A2D3-494A-836F-205CD416D665}"/>
          </ac:picMkLst>
        </pc:picChg>
      </pc:sldChg>
      <pc:sldChg chg="addSp delSp modSp add del mod modNotesTx">
        <pc:chgData name="C C" userId="58c016da926720ee" providerId="LiveId" clId="{0590CB96-D79F-422B-9BDF-89BEA239B413}" dt="2021-05-27T08:20:23.949" v="3463" actId="47"/>
        <pc:sldMkLst>
          <pc:docMk/>
          <pc:sldMk cId="867337079" sldId="283"/>
        </pc:sldMkLst>
        <pc:spChg chg="mod">
          <ac:chgData name="C C" userId="58c016da926720ee" providerId="LiveId" clId="{0590CB96-D79F-422B-9BDF-89BEA239B413}" dt="2021-05-27T08:19:19.131" v="3411" actId="20577"/>
          <ac:spMkLst>
            <pc:docMk/>
            <pc:sldMk cId="867337079" sldId="283"/>
            <ac:spMk id="3" creationId="{E11A857C-7607-423E-8A1C-49603764BD0B}"/>
          </ac:spMkLst>
        </pc:spChg>
        <pc:spChg chg="add del mod">
          <ac:chgData name="C C" userId="58c016da926720ee" providerId="LiveId" clId="{0590CB96-D79F-422B-9BDF-89BEA239B413}" dt="2021-05-27T08:16:58.122" v="3362" actId="22"/>
          <ac:spMkLst>
            <pc:docMk/>
            <pc:sldMk cId="867337079" sldId="283"/>
            <ac:spMk id="4" creationId="{C9876C92-9702-43C3-B726-735679817921}"/>
          </ac:spMkLst>
        </pc:spChg>
        <pc:spChg chg="add del mod">
          <ac:chgData name="C C" userId="58c016da926720ee" providerId="LiveId" clId="{0590CB96-D79F-422B-9BDF-89BEA239B413}" dt="2021-05-27T08:17:09.066" v="3365"/>
          <ac:spMkLst>
            <pc:docMk/>
            <pc:sldMk cId="867337079" sldId="283"/>
            <ac:spMk id="8" creationId="{BBA9F874-EC57-492D-BD39-6B40E3545106}"/>
          </ac:spMkLst>
        </pc:spChg>
        <pc:spChg chg="add mod">
          <ac:chgData name="C C" userId="58c016da926720ee" providerId="LiveId" clId="{0590CB96-D79F-422B-9BDF-89BEA239B413}" dt="2021-05-27T08:20:16.581" v="3459" actId="21"/>
          <ac:spMkLst>
            <pc:docMk/>
            <pc:sldMk cId="867337079" sldId="283"/>
            <ac:spMk id="9" creationId="{578499ED-43DF-40BF-A6D3-7FEA661D2B0F}"/>
          </ac:spMkLst>
        </pc:spChg>
        <pc:picChg chg="add del mod ord">
          <ac:chgData name="C C" userId="58c016da926720ee" providerId="LiveId" clId="{0590CB96-D79F-422B-9BDF-89BEA239B413}" dt="2021-05-27T08:17:07.801" v="3364" actId="478"/>
          <ac:picMkLst>
            <pc:docMk/>
            <pc:sldMk cId="867337079" sldId="283"/>
            <ac:picMk id="6" creationId="{94388387-E8DF-4A4B-A99F-85604A448125}"/>
          </ac:picMkLst>
        </pc:picChg>
        <pc:picChg chg="del">
          <ac:chgData name="C C" userId="58c016da926720ee" providerId="LiveId" clId="{0590CB96-D79F-422B-9BDF-89BEA239B413}" dt="2021-05-27T08:16:48.760" v="3359" actId="478"/>
          <ac:picMkLst>
            <pc:docMk/>
            <pc:sldMk cId="867337079" sldId="283"/>
            <ac:picMk id="17410" creationId="{FA6CA46A-C22B-49F1-B817-434469B93781}"/>
          </ac:picMkLst>
        </pc:picChg>
        <pc:picChg chg="add del mod">
          <ac:chgData name="C C" userId="58c016da926720ee" providerId="LiveId" clId="{0590CB96-D79F-422B-9BDF-89BEA239B413}" dt="2021-05-27T08:20:16.581" v="3459" actId="21"/>
          <ac:picMkLst>
            <pc:docMk/>
            <pc:sldMk cId="867337079" sldId="283"/>
            <ac:picMk id="20482" creationId="{61295704-4A27-420F-9EDC-1F7D2CF3199A}"/>
          </ac:picMkLst>
        </pc:picChg>
      </pc:sldChg>
      <pc:sldChg chg="del">
        <pc:chgData name="C C" userId="58c016da926720ee" providerId="LiveId" clId="{0590CB96-D79F-422B-9BDF-89BEA239B413}" dt="2021-05-27T06:26:38.967" v="0" actId="47"/>
        <pc:sldMkLst>
          <pc:docMk/>
          <pc:sldMk cId="2203957293" sldId="283"/>
        </pc:sldMkLst>
      </pc:sldChg>
      <pc:sldChg chg="addSp delSp modSp add del mod">
        <pc:chgData name="C C" userId="58c016da926720ee" providerId="LiveId" clId="{0590CB96-D79F-422B-9BDF-89BEA239B413}" dt="2021-05-27T08:20:43.288" v="3468" actId="47"/>
        <pc:sldMkLst>
          <pc:docMk/>
          <pc:sldMk cId="1453287101" sldId="284"/>
        </pc:sldMkLst>
        <pc:spChg chg="add del mod">
          <ac:chgData name="C C" userId="58c016da926720ee" providerId="LiveId" clId="{0590CB96-D79F-422B-9BDF-89BEA239B413}" dt="2021-05-27T08:20:21.935" v="3462" actId="478"/>
          <ac:spMkLst>
            <pc:docMk/>
            <pc:sldMk cId="1453287101" sldId="284"/>
            <ac:spMk id="4" creationId="{8AC2EEBE-E464-40BD-88E1-418B7B1EFCB2}"/>
          </ac:spMkLst>
        </pc:spChg>
        <pc:picChg chg="add del mod">
          <ac:chgData name="C C" userId="58c016da926720ee" providerId="LiveId" clId="{0590CB96-D79F-422B-9BDF-89BEA239B413}" dt="2021-05-27T08:20:37.675" v="3464" actId="21"/>
          <ac:picMkLst>
            <pc:docMk/>
            <pc:sldMk cId="1453287101" sldId="284"/>
            <ac:picMk id="5" creationId="{E732242A-792D-4DF2-978A-1ED71C64F6B6}"/>
          </ac:picMkLst>
        </pc:picChg>
        <pc:picChg chg="del">
          <ac:chgData name="C C" userId="58c016da926720ee" providerId="LiveId" clId="{0590CB96-D79F-422B-9BDF-89BEA239B413}" dt="2021-05-27T08:20:19.839" v="3461" actId="478"/>
          <ac:picMkLst>
            <pc:docMk/>
            <pc:sldMk cId="1453287101" sldId="284"/>
            <ac:picMk id="17410" creationId="{FA6CA46A-C22B-49F1-B817-434469B93781}"/>
          </ac:picMkLst>
        </pc:picChg>
      </pc:sldChg>
      <pc:sldChg chg="add del">
        <pc:chgData name="C C" userId="58c016da926720ee" providerId="LiveId" clId="{0590CB96-D79F-422B-9BDF-89BEA239B413}" dt="2021-05-27T08:16:51.162" v="3361"/>
        <pc:sldMkLst>
          <pc:docMk/>
          <pc:sldMk cId="3243025113" sldId="284"/>
        </pc:sldMkLst>
      </pc:sldChg>
      <pc:sldChg chg="addSp delSp modSp add del">
        <pc:chgData name="C C" userId="58c016da926720ee" providerId="LiveId" clId="{0590CB96-D79F-422B-9BDF-89BEA239B413}" dt="2021-05-27T08:26:54.374" v="3834" actId="47"/>
        <pc:sldMkLst>
          <pc:docMk/>
          <pc:sldMk cId="3411041075" sldId="284"/>
        </pc:sldMkLst>
        <pc:picChg chg="del">
          <ac:chgData name="C C" userId="58c016da926720ee" providerId="LiveId" clId="{0590CB96-D79F-422B-9BDF-89BEA239B413}" dt="2021-05-27T08:22:54.574" v="3610" actId="478"/>
          <ac:picMkLst>
            <pc:docMk/>
            <pc:sldMk cId="3411041075" sldId="284"/>
            <ac:picMk id="22530" creationId="{16D9FA7B-A2D3-494A-836F-205CD416D665}"/>
          </ac:picMkLst>
        </pc:picChg>
        <pc:picChg chg="add del mod">
          <ac:chgData name="C C" userId="58c016da926720ee" providerId="LiveId" clId="{0590CB96-D79F-422B-9BDF-89BEA239B413}" dt="2021-05-27T08:26:49.046" v="3831" actId="21"/>
          <ac:picMkLst>
            <pc:docMk/>
            <pc:sldMk cId="3411041075" sldId="284"/>
            <ac:picMk id="24578" creationId="{40FBA2EE-1ED9-42D0-9FCC-1624D577392A}"/>
          </ac:picMkLst>
        </pc:picChg>
      </pc:sldChg>
      <pc:sldChg chg="del">
        <pc:chgData name="C C" userId="58c016da926720ee" providerId="LiveId" clId="{0590CB96-D79F-422B-9BDF-89BEA239B413}" dt="2021-05-27T06:26:38.967" v="0" actId="47"/>
        <pc:sldMkLst>
          <pc:docMk/>
          <pc:sldMk cId="3746612454" sldId="284"/>
        </pc:sldMkLst>
      </pc:sldChg>
      <pc:sldChg chg="del">
        <pc:chgData name="C C" userId="58c016da926720ee" providerId="LiveId" clId="{0590CB96-D79F-422B-9BDF-89BEA239B413}" dt="2021-05-27T06:26:38.967" v="0" actId="47"/>
        <pc:sldMkLst>
          <pc:docMk/>
          <pc:sldMk cId="738425410" sldId="285"/>
        </pc:sldMkLst>
      </pc:sldChg>
      <pc:sldChg chg="addSp delSp modSp add mod ord modNotesTx">
        <pc:chgData name="C C" userId="58c016da926720ee" providerId="LiveId" clId="{0590CB96-D79F-422B-9BDF-89BEA239B413}" dt="2021-05-27T08:27:02.011" v="3835"/>
        <pc:sldMkLst>
          <pc:docMk/>
          <pc:sldMk cId="3342134742" sldId="285"/>
        </pc:sldMkLst>
        <pc:spChg chg="mod">
          <ac:chgData name="C C" userId="58c016da926720ee" providerId="LiveId" clId="{0590CB96-D79F-422B-9BDF-89BEA239B413}" dt="2021-05-27T08:26:10.537" v="3817" actId="20577"/>
          <ac:spMkLst>
            <pc:docMk/>
            <pc:sldMk cId="3342134742" sldId="285"/>
            <ac:spMk id="3" creationId="{E11A857C-7607-423E-8A1C-49603764BD0B}"/>
          </ac:spMkLst>
        </pc:spChg>
        <pc:picChg chg="add mod">
          <ac:chgData name="C C" userId="58c016da926720ee" providerId="LiveId" clId="{0590CB96-D79F-422B-9BDF-89BEA239B413}" dt="2021-05-27T08:24:23.509" v="3687" actId="1076"/>
          <ac:picMkLst>
            <pc:docMk/>
            <pc:sldMk cId="3342134742" sldId="285"/>
            <ac:picMk id="5" creationId="{ADBB4FB0-1FC0-41C9-BA8D-E2D7572D7647}"/>
          </ac:picMkLst>
        </pc:picChg>
        <pc:picChg chg="del">
          <ac:chgData name="C C" userId="58c016da926720ee" providerId="LiveId" clId="{0590CB96-D79F-422B-9BDF-89BEA239B413}" dt="2021-05-27T08:24:16.842" v="3684" actId="478"/>
          <ac:picMkLst>
            <pc:docMk/>
            <pc:sldMk cId="3342134742" sldId="285"/>
            <ac:picMk id="24578" creationId="{40FBA2EE-1ED9-42D0-9FCC-1624D577392A}"/>
          </ac:picMkLst>
        </pc:picChg>
      </pc:sldChg>
      <pc:sldChg chg="add del">
        <pc:chgData name="C C" userId="58c016da926720ee" providerId="LiveId" clId="{0590CB96-D79F-422B-9BDF-89BEA239B413}" dt="2021-05-27T08:26:16.198" v="3818" actId="47"/>
        <pc:sldMkLst>
          <pc:docMk/>
          <pc:sldMk cId="1661376684" sldId="286"/>
        </pc:sldMkLst>
      </pc:sldChg>
      <pc:sldChg chg="del">
        <pc:chgData name="C C" userId="58c016da926720ee" providerId="LiveId" clId="{0590CB96-D79F-422B-9BDF-89BEA239B413}" dt="2021-05-27T06:26:38.967" v="0" actId="47"/>
        <pc:sldMkLst>
          <pc:docMk/>
          <pc:sldMk cId="2760812710" sldId="286"/>
        </pc:sldMkLst>
      </pc:sldChg>
      <pc:sldChg chg="addSp delSp modSp add mod ord modNotesTx">
        <pc:chgData name="C C" userId="58c016da926720ee" providerId="LiveId" clId="{0590CB96-D79F-422B-9BDF-89BEA239B413}" dt="2021-05-27T08:27:17.079" v="3837"/>
        <pc:sldMkLst>
          <pc:docMk/>
          <pc:sldMk cId="2681020054" sldId="287"/>
        </pc:sldMkLst>
        <pc:spChg chg="mod">
          <ac:chgData name="C C" userId="58c016da926720ee" providerId="LiveId" clId="{0590CB96-D79F-422B-9BDF-89BEA239B413}" dt="2021-05-27T08:25:58.331" v="3815" actId="20577"/>
          <ac:spMkLst>
            <pc:docMk/>
            <pc:sldMk cId="2681020054" sldId="287"/>
            <ac:spMk id="3" creationId="{E11A857C-7607-423E-8A1C-49603764BD0B}"/>
          </ac:spMkLst>
        </pc:spChg>
        <pc:picChg chg="del">
          <ac:chgData name="C C" userId="58c016da926720ee" providerId="LiveId" clId="{0590CB96-D79F-422B-9BDF-89BEA239B413}" dt="2021-05-27T08:25:13.810" v="3755" actId="478"/>
          <ac:picMkLst>
            <pc:docMk/>
            <pc:sldMk cId="2681020054" sldId="287"/>
            <ac:picMk id="5" creationId="{ADBB4FB0-1FC0-41C9-BA8D-E2D7572D7647}"/>
          </ac:picMkLst>
        </pc:picChg>
        <pc:picChg chg="add del mod">
          <ac:chgData name="C C" userId="58c016da926720ee" providerId="LiveId" clId="{0590CB96-D79F-422B-9BDF-89BEA239B413}" dt="2021-05-27T08:25:13.308" v="3754" actId="478"/>
          <ac:picMkLst>
            <pc:docMk/>
            <pc:sldMk cId="2681020054" sldId="287"/>
            <ac:picMk id="6" creationId="{83168293-5319-43EA-BD7A-AD007AE9915C}"/>
          </ac:picMkLst>
        </pc:picChg>
        <pc:picChg chg="add mod">
          <ac:chgData name="C C" userId="58c016da926720ee" providerId="LiveId" clId="{0590CB96-D79F-422B-9BDF-89BEA239B413}" dt="2021-05-27T08:25:14.704" v="3756"/>
          <ac:picMkLst>
            <pc:docMk/>
            <pc:sldMk cId="2681020054" sldId="287"/>
            <ac:picMk id="7" creationId="{8B184497-1FF5-46AB-BF8C-FE7E671B0E64}"/>
          </ac:picMkLst>
        </pc:picChg>
      </pc:sldChg>
      <pc:sldChg chg="del">
        <pc:chgData name="C C" userId="58c016da926720ee" providerId="LiveId" clId="{0590CB96-D79F-422B-9BDF-89BEA239B413}" dt="2021-05-27T06:26:38.967" v="0" actId="47"/>
        <pc:sldMkLst>
          <pc:docMk/>
          <pc:sldMk cId="2728099456" sldId="287"/>
        </pc:sldMkLst>
      </pc:sldChg>
      <pc:sldChg chg="del">
        <pc:chgData name="C C" userId="58c016da926720ee" providerId="LiveId" clId="{0590CB96-D79F-422B-9BDF-89BEA239B413}" dt="2021-05-27T06:26:38.967" v="0" actId="47"/>
        <pc:sldMkLst>
          <pc:docMk/>
          <pc:sldMk cId="1390729152" sldId="288"/>
        </pc:sldMkLst>
      </pc:sldChg>
      <pc:sldChg chg="addSp delSp modSp add mod modNotesTx">
        <pc:chgData name="C C" userId="58c016da926720ee" providerId="LiveId" clId="{0590CB96-D79F-422B-9BDF-89BEA239B413}" dt="2021-05-27T08:27:18.290" v="3838"/>
        <pc:sldMkLst>
          <pc:docMk/>
          <pc:sldMk cId="3858409614" sldId="288"/>
        </pc:sldMkLst>
        <pc:spChg chg="mod">
          <ac:chgData name="C C" userId="58c016da926720ee" providerId="LiveId" clId="{0590CB96-D79F-422B-9BDF-89BEA239B413}" dt="2021-05-27T08:26:33.041" v="3825" actId="6549"/>
          <ac:spMkLst>
            <pc:docMk/>
            <pc:sldMk cId="3858409614" sldId="288"/>
            <ac:spMk id="3" creationId="{E11A857C-7607-423E-8A1C-49603764BD0B}"/>
          </ac:spMkLst>
        </pc:spChg>
        <pc:picChg chg="del">
          <ac:chgData name="C C" userId="58c016da926720ee" providerId="LiveId" clId="{0590CB96-D79F-422B-9BDF-89BEA239B413}" dt="2021-05-27T08:26:39.570" v="3826" actId="478"/>
          <ac:picMkLst>
            <pc:docMk/>
            <pc:sldMk cId="3858409614" sldId="288"/>
            <ac:picMk id="5" creationId="{ADBB4FB0-1FC0-41C9-BA8D-E2D7572D7647}"/>
          </ac:picMkLst>
        </pc:picChg>
        <pc:picChg chg="add mod">
          <ac:chgData name="C C" userId="58c016da926720ee" providerId="LiveId" clId="{0590CB96-D79F-422B-9BDF-89BEA239B413}" dt="2021-05-27T08:26:42.748" v="3828" actId="1076"/>
          <ac:picMkLst>
            <pc:docMk/>
            <pc:sldMk cId="3858409614" sldId="288"/>
            <ac:picMk id="6" creationId="{B8422D32-C5F1-4FFA-8709-4199C48A4724}"/>
          </ac:picMkLst>
        </pc:picChg>
      </pc:sldChg>
      <pc:sldChg chg="addSp delSp modSp add mod modNotesTx">
        <pc:chgData name="C C" userId="58c016da926720ee" providerId="LiveId" clId="{0590CB96-D79F-422B-9BDF-89BEA239B413}" dt="2021-05-27T08:28:26.981" v="3879" actId="20577"/>
        <pc:sldMkLst>
          <pc:docMk/>
          <pc:sldMk cId="2864566711" sldId="289"/>
        </pc:sldMkLst>
        <pc:spChg chg="mod">
          <ac:chgData name="C C" userId="58c016da926720ee" providerId="LiveId" clId="{0590CB96-D79F-422B-9BDF-89BEA239B413}" dt="2021-05-27T08:28:26.981" v="3879" actId="20577"/>
          <ac:spMkLst>
            <pc:docMk/>
            <pc:sldMk cId="2864566711" sldId="289"/>
            <ac:spMk id="3" creationId="{E11A857C-7607-423E-8A1C-49603764BD0B}"/>
          </ac:spMkLst>
        </pc:spChg>
        <pc:picChg chg="add mod">
          <ac:chgData name="C C" userId="58c016da926720ee" providerId="LiveId" clId="{0590CB96-D79F-422B-9BDF-89BEA239B413}" dt="2021-05-27T08:26:50.869" v="3833"/>
          <ac:picMkLst>
            <pc:docMk/>
            <pc:sldMk cId="2864566711" sldId="289"/>
            <ac:picMk id="5" creationId="{74E94689-2531-4D6C-8297-091AD026D6DD}"/>
          </ac:picMkLst>
        </pc:picChg>
        <pc:picChg chg="del">
          <ac:chgData name="C C" userId="58c016da926720ee" providerId="LiveId" clId="{0590CB96-D79F-422B-9BDF-89BEA239B413}" dt="2021-05-27T08:26:50.607" v="3832" actId="478"/>
          <ac:picMkLst>
            <pc:docMk/>
            <pc:sldMk cId="2864566711" sldId="289"/>
            <ac:picMk id="6" creationId="{B8422D32-C5F1-4FFA-8709-4199C48A4724}"/>
          </ac:picMkLst>
        </pc:picChg>
      </pc:sldChg>
      <pc:sldChg chg="addSp delSp modSp add mod modNotesTx">
        <pc:chgData name="C C" userId="58c016da926720ee" providerId="LiveId" clId="{0590CB96-D79F-422B-9BDF-89BEA239B413}" dt="2021-05-27T08:31:11.119" v="3925" actId="1076"/>
        <pc:sldMkLst>
          <pc:docMk/>
          <pc:sldMk cId="3079144962" sldId="290"/>
        </pc:sldMkLst>
        <pc:spChg chg="mod">
          <ac:chgData name="C C" userId="58c016da926720ee" providerId="LiveId" clId="{0590CB96-D79F-422B-9BDF-89BEA239B413}" dt="2021-05-27T08:31:08.136" v="3924" actId="313"/>
          <ac:spMkLst>
            <pc:docMk/>
            <pc:sldMk cId="3079144962" sldId="290"/>
            <ac:spMk id="3" creationId="{E11A857C-7607-423E-8A1C-49603764BD0B}"/>
          </ac:spMkLst>
        </pc:spChg>
        <pc:picChg chg="del">
          <ac:chgData name="C C" userId="58c016da926720ee" providerId="LiveId" clId="{0590CB96-D79F-422B-9BDF-89BEA239B413}" dt="2021-05-27T08:28:36.804" v="3881" actId="478"/>
          <ac:picMkLst>
            <pc:docMk/>
            <pc:sldMk cId="3079144962" sldId="290"/>
            <ac:picMk id="5" creationId="{74E94689-2531-4D6C-8297-091AD026D6DD}"/>
          </ac:picMkLst>
        </pc:picChg>
        <pc:picChg chg="add mod">
          <ac:chgData name="C C" userId="58c016da926720ee" providerId="LiveId" clId="{0590CB96-D79F-422B-9BDF-89BEA239B413}" dt="2021-05-27T08:31:11.119" v="3925" actId="1076"/>
          <ac:picMkLst>
            <pc:docMk/>
            <pc:sldMk cId="3079144962" sldId="290"/>
            <ac:picMk id="6" creationId="{A5E1C2FB-A88A-4AF4-93E2-AE0B3BC6839D}"/>
          </ac:picMkLst>
        </pc:picChg>
      </pc:sldChg>
      <pc:sldChg chg="addSp delSp modSp add mod chgLayout modNotesTx">
        <pc:chgData name="C C" userId="58c016da926720ee" providerId="LiveId" clId="{0590CB96-D79F-422B-9BDF-89BEA239B413}" dt="2021-05-27T08:44:15.172" v="4327" actId="20577"/>
        <pc:sldMkLst>
          <pc:docMk/>
          <pc:sldMk cId="3846956288" sldId="291"/>
        </pc:sldMkLst>
        <pc:spChg chg="mod ord">
          <ac:chgData name="C C" userId="58c016da926720ee" providerId="LiveId" clId="{0590CB96-D79F-422B-9BDF-89BEA239B413}" dt="2021-05-27T08:34:13.873" v="3994" actId="20577"/>
          <ac:spMkLst>
            <pc:docMk/>
            <pc:sldMk cId="3846956288" sldId="291"/>
            <ac:spMk id="2" creationId="{04E3AABE-8DE4-478A-A15A-4FA10AADC39A}"/>
          </ac:spMkLst>
        </pc:spChg>
        <pc:spChg chg="add del mod ord">
          <ac:chgData name="C C" userId="58c016da926720ee" providerId="LiveId" clId="{0590CB96-D79F-422B-9BDF-89BEA239B413}" dt="2021-05-27T08:44:15.172" v="4327" actId="20577"/>
          <ac:spMkLst>
            <pc:docMk/>
            <pc:sldMk cId="3846956288" sldId="291"/>
            <ac:spMk id="3" creationId="{E11A857C-7607-423E-8A1C-49603764BD0B}"/>
          </ac:spMkLst>
        </pc:spChg>
        <pc:spChg chg="add del mod">
          <ac:chgData name="C C" userId="58c016da926720ee" providerId="LiveId" clId="{0590CB96-D79F-422B-9BDF-89BEA239B413}" dt="2021-05-27T08:33:24.748" v="3936" actId="478"/>
          <ac:spMkLst>
            <pc:docMk/>
            <pc:sldMk cId="3846956288" sldId="291"/>
            <ac:spMk id="5" creationId="{017E1015-98DB-4A36-B72D-7651E937604D}"/>
          </ac:spMkLst>
        </pc:spChg>
        <pc:spChg chg="add del mod ord">
          <ac:chgData name="C C" userId="58c016da926720ee" providerId="LiveId" clId="{0590CB96-D79F-422B-9BDF-89BEA239B413}" dt="2021-05-27T08:33:32.570" v="3940"/>
          <ac:spMkLst>
            <pc:docMk/>
            <pc:sldMk cId="3846956288" sldId="291"/>
            <ac:spMk id="7" creationId="{898B59B3-8F74-4802-87DE-93540BDEE151}"/>
          </ac:spMkLst>
        </pc:spChg>
        <pc:spChg chg="add del mod">
          <ac:chgData name="C C" userId="58c016da926720ee" providerId="LiveId" clId="{0590CB96-D79F-422B-9BDF-89BEA239B413}" dt="2021-05-27T08:37:08.288" v="4091"/>
          <ac:spMkLst>
            <pc:docMk/>
            <pc:sldMk cId="3846956288" sldId="291"/>
            <ac:spMk id="8" creationId="{DE0216E8-68CD-4592-B5A4-9B930D78BCDD}"/>
          </ac:spMkLst>
        </pc:spChg>
        <pc:picChg chg="add del">
          <ac:chgData name="C C" userId="58c016da926720ee" providerId="LiveId" clId="{0590CB96-D79F-422B-9BDF-89BEA239B413}" dt="2021-05-27T08:33:31.717" v="3939" actId="478"/>
          <ac:picMkLst>
            <pc:docMk/>
            <pc:sldMk cId="3846956288" sldId="291"/>
            <ac:picMk id="6" creationId="{A5E1C2FB-A88A-4AF4-93E2-AE0B3BC6839D}"/>
          </ac:picMkLst>
        </pc:picChg>
        <pc:picChg chg="add del mod">
          <ac:chgData name="C C" userId="58c016da926720ee" providerId="LiveId" clId="{0590CB96-D79F-422B-9BDF-89BEA239B413}" dt="2021-05-27T08:33:24.150" v="3935"/>
          <ac:picMkLst>
            <pc:docMk/>
            <pc:sldMk cId="3846956288" sldId="291"/>
            <ac:picMk id="25602" creationId="{27791BD5-3566-42E1-AA6B-4EE1BDC367DD}"/>
          </ac:picMkLst>
        </pc:picChg>
        <pc:picChg chg="add del mod">
          <ac:chgData name="C C" userId="58c016da926720ee" providerId="LiveId" clId="{0590CB96-D79F-422B-9BDF-89BEA239B413}" dt="2021-05-27T08:34:16.360" v="3995" actId="478"/>
          <ac:picMkLst>
            <pc:docMk/>
            <pc:sldMk cId="3846956288" sldId="291"/>
            <ac:picMk id="25604" creationId="{52CF28D3-B053-4B3F-B780-F832FBD2E92E}"/>
          </ac:picMkLst>
        </pc:picChg>
        <pc:picChg chg="add mod">
          <ac:chgData name="C C" userId="58c016da926720ee" providerId="LiveId" clId="{0590CB96-D79F-422B-9BDF-89BEA239B413}" dt="2021-05-27T08:37:39.721" v="4106" actId="14100"/>
          <ac:picMkLst>
            <pc:docMk/>
            <pc:sldMk cId="3846956288" sldId="291"/>
            <ac:picMk id="25606" creationId="{9C37C1C5-F6E7-4F97-8E67-403FDEEB21A9}"/>
          </ac:picMkLst>
        </pc:picChg>
        <pc:picChg chg="add mod">
          <ac:chgData name="C C" userId="58c016da926720ee" providerId="LiveId" clId="{0590CB96-D79F-422B-9BDF-89BEA239B413}" dt="2021-05-27T08:37:42.881" v="4107" actId="1076"/>
          <ac:picMkLst>
            <pc:docMk/>
            <pc:sldMk cId="3846956288" sldId="291"/>
            <ac:picMk id="25608" creationId="{2D2FF527-E3A7-4E6A-9DA9-223F25A9AF5D}"/>
          </ac:picMkLst>
        </pc:picChg>
      </pc:sldChg>
      <pc:sldChg chg="addSp delSp modSp add mod ord modNotesTx">
        <pc:chgData name="C C" userId="58c016da926720ee" providerId="LiveId" clId="{0590CB96-D79F-422B-9BDF-89BEA239B413}" dt="2021-05-27T08:39:54.200" v="4156"/>
        <pc:sldMkLst>
          <pc:docMk/>
          <pc:sldMk cId="3501303140" sldId="292"/>
        </pc:sldMkLst>
        <pc:spChg chg="mod">
          <ac:chgData name="C C" userId="58c016da926720ee" providerId="LiveId" clId="{0590CB96-D79F-422B-9BDF-89BEA239B413}" dt="2021-05-27T08:39:50.436" v="4155" actId="20577"/>
          <ac:spMkLst>
            <pc:docMk/>
            <pc:sldMk cId="3501303140" sldId="292"/>
            <ac:spMk id="3" creationId="{E11A857C-7607-423E-8A1C-49603764BD0B}"/>
          </ac:spMkLst>
        </pc:spChg>
        <pc:spChg chg="add del mod">
          <ac:chgData name="C C" userId="58c016da926720ee" providerId="LiveId" clId="{0590CB96-D79F-422B-9BDF-89BEA239B413}" dt="2021-05-27T08:39:23.479" v="4146" actId="478"/>
          <ac:spMkLst>
            <pc:docMk/>
            <pc:sldMk cId="3501303140" sldId="292"/>
            <ac:spMk id="4" creationId="{A613D184-D939-4612-B0BF-8090121AF337}"/>
          </ac:spMkLst>
        </pc:spChg>
        <pc:picChg chg="del">
          <ac:chgData name="C C" userId="58c016da926720ee" providerId="LiveId" clId="{0590CB96-D79F-422B-9BDF-89BEA239B413}" dt="2021-05-27T08:39:19.312" v="4145" actId="478"/>
          <ac:picMkLst>
            <pc:docMk/>
            <pc:sldMk cId="3501303140" sldId="292"/>
            <ac:picMk id="25606" creationId="{9C37C1C5-F6E7-4F97-8E67-403FDEEB21A9}"/>
          </ac:picMkLst>
        </pc:picChg>
        <pc:picChg chg="del">
          <ac:chgData name="C C" userId="58c016da926720ee" providerId="LiveId" clId="{0590CB96-D79F-422B-9BDF-89BEA239B413}" dt="2021-05-27T08:39:24.102" v="4147" actId="478"/>
          <ac:picMkLst>
            <pc:docMk/>
            <pc:sldMk cId="3501303140" sldId="292"/>
            <ac:picMk id="25608" creationId="{2D2FF527-E3A7-4E6A-9DA9-223F25A9AF5D}"/>
          </ac:picMkLst>
        </pc:picChg>
        <pc:picChg chg="add mod">
          <ac:chgData name="C C" userId="58c016da926720ee" providerId="LiveId" clId="{0590CB96-D79F-422B-9BDF-89BEA239B413}" dt="2021-05-27T08:39:45.110" v="4152" actId="1076"/>
          <ac:picMkLst>
            <pc:docMk/>
            <pc:sldMk cId="3501303140" sldId="292"/>
            <ac:picMk id="31746" creationId="{C9C501F4-6102-450D-9887-1DBF82EDEE13}"/>
          </ac:picMkLst>
        </pc:picChg>
      </pc:sldChg>
      <pc:sldChg chg="addSp delSp modSp add mod modNotesTx">
        <pc:chgData name="C C" userId="58c016da926720ee" providerId="LiveId" clId="{0590CB96-D79F-422B-9BDF-89BEA239B413}" dt="2021-05-27T08:44:54.065" v="4350" actId="20577"/>
        <pc:sldMkLst>
          <pc:docMk/>
          <pc:sldMk cId="1716226594" sldId="293"/>
        </pc:sldMkLst>
        <pc:spChg chg="mod">
          <ac:chgData name="C C" userId="58c016da926720ee" providerId="LiveId" clId="{0590CB96-D79F-422B-9BDF-89BEA239B413}" dt="2021-05-27T08:44:21.370" v="4335" actId="20577"/>
          <ac:spMkLst>
            <pc:docMk/>
            <pc:sldMk cId="1716226594" sldId="293"/>
            <ac:spMk id="3" creationId="{E11A857C-7607-423E-8A1C-49603764BD0B}"/>
          </ac:spMkLst>
        </pc:spChg>
        <pc:spChg chg="add del mod">
          <ac:chgData name="C C" userId="58c016da926720ee" providerId="LiveId" clId="{0590CB96-D79F-422B-9BDF-89BEA239B413}" dt="2021-05-27T08:40:32.085" v="4245" actId="478"/>
          <ac:spMkLst>
            <pc:docMk/>
            <pc:sldMk cId="1716226594" sldId="293"/>
            <ac:spMk id="4" creationId="{AAA76277-F8FA-4DCB-A651-4191F758FBF6}"/>
          </ac:spMkLst>
        </pc:spChg>
        <pc:picChg chg="del">
          <ac:chgData name="C C" userId="58c016da926720ee" providerId="LiveId" clId="{0590CB96-D79F-422B-9BDF-89BEA239B413}" dt="2021-05-27T08:40:30.516" v="4244" actId="478"/>
          <ac:picMkLst>
            <pc:docMk/>
            <pc:sldMk cId="1716226594" sldId="293"/>
            <ac:picMk id="25606" creationId="{9C37C1C5-F6E7-4F97-8E67-403FDEEB21A9}"/>
          </ac:picMkLst>
        </pc:picChg>
        <pc:picChg chg="del">
          <ac:chgData name="C C" userId="58c016da926720ee" providerId="LiveId" clId="{0590CB96-D79F-422B-9BDF-89BEA239B413}" dt="2021-05-27T08:40:33.886" v="4246" actId="478"/>
          <ac:picMkLst>
            <pc:docMk/>
            <pc:sldMk cId="1716226594" sldId="293"/>
            <ac:picMk id="25608" creationId="{2D2FF527-E3A7-4E6A-9DA9-223F25A9AF5D}"/>
          </ac:picMkLst>
        </pc:picChg>
        <pc:picChg chg="add del mod">
          <ac:chgData name="C C" userId="58c016da926720ee" providerId="LiveId" clId="{0590CB96-D79F-422B-9BDF-89BEA239B413}" dt="2021-05-27T08:44:20.509" v="4334" actId="478"/>
          <ac:picMkLst>
            <pc:docMk/>
            <pc:sldMk cId="1716226594" sldId="293"/>
            <ac:picMk id="32770" creationId="{E420116C-8853-4DAB-95BE-C09584B3FF81}"/>
          </ac:picMkLst>
        </pc:picChg>
        <pc:picChg chg="add del mod">
          <ac:chgData name="C C" userId="58c016da926720ee" providerId="LiveId" clId="{0590CB96-D79F-422B-9BDF-89BEA239B413}" dt="2021-05-27T08:44:19.994" v="4333"/>
          <ac:picMkLst>
            <pc:docMk/>
            <pc:sldMk cId="1716226594" sldId="293"/>
            <ac:picMk id="32772" creationId="{A8E91890-8C32-43D0-BD62-89D04E0772F5}"/>
          </ac:picMkLst>
        </pc:picChg>
      </pc:sldChg>
      <pc:sldChg chg="add del">
        <pc:chgData name="C C" userId="58c016da926720ee" providerId="LiveId" clId="{0590CB96-D79F-422B-9BDF-89BEA239B413}" dt="2021-05-27T08:44:12.785" v="4326"/>
        <pc:sldMkLst>
          <pc:docMk/>
          <pc:sldMk cId="1553147863" sldId="294"/>
        </pc:sldMkLst>
      </pc:sldChg>
      <pc:sldChg chg="addSp delSp modSp add mod modNotesTx">
        <pc:chgData name="C C" userId="58c016da926720ee" providerId="LiveId" clId="{0590CB96-D79F-422B-9BDF-89BEA239B413}" dt="2021-05-27T08:51:32.477" v="4542" actId="1076"/>
        <pc:sldMkLst>
          <pc:docMk/>
          <pc:sldMk cId="2754672314" sldId="294"/>
        </pc:sldMkLst>
        <pc:spChg chg="mod">
          <ac:chgData name="C C" userId="58c016da926720ee" providerId="LiveId" clId="{0590CB96-D79F-422B-9BDF-89BEA239B413}" dt="2021-05-27T08:47:00.119" v="4537" actId="12"/>
          <ac:spMkLst>
            <pc:docMk/>
            <pc:sldMk cId="2754672314" sldId="294"/>
            <ac:spMk id="3" creationId="{E11A857C-7607-423E-8A1C-49603764BD0B}"/>
          </ac:spMkLst>
        </pc:spChg>
        <pc:picChg chg="del">
          <ac:chgData name="C C" userId="58c016da926720ee" providerId="LiveId" clId="{0590CB96-D79F-422B-9BDF-89BEA239B413}" dt="2021-05-27T08:45:20.252" v="4411" actId="478"/>
          <ac:picMkLst>
            <pc:docMk/>
            <pc:sldMk cId="2754672314" sldId="294"/>
            <ac:picMk id="32770" creationId="{E420116C-8853-4DAB-95BE-C09584B3FF81}"/>
          </ac:picMkLst>
        </pc:picChg>
        <pc:picChg chg="add del mod">
          <ac:chgData name="C C" userId="58c016da926720ee" providerId="LiveId" clId="{0590CB96-D79F-422B-9BDF-89BEA239B413}" dt="2021-05-27T08:47:27.568" v="4538" actId="478"/>
          <ac:picMkLst>
            <pc:docMk/>
            <pc:sldMk cId="2754672314" sldId="294"/>
            <ac:picMk id="33794" creationId="{48D70E2E-1A39-4718-A3C9-63623A9E49E8}"/>
          </ac:picMkLst>
        </pc:picChg>
        <pc:picChg chg="add mod">
          <ac:chgData name="C C" userId="58c016da926720ee" providerId="LiveId" clId="{0590CB96-D79F-422B-9BDF-89BEA239B413}" dt="2021-05-27T08:51:32.477" v="4542" actId="1076"/>
          <ac:picMkLst>
            <pc:docMk/>
            <pc:sldMk cId="2754672314" sldId="294"/>
            <ac:picMk id="33796" creationId="{26494C19-BD62-4388-B634-451F37FA1618}"/>
          </ac:picMkLst>
        </pc:picChg>
      </pc:sldChg>
      <pc:sldChg chg="modSp add mod ord">
        <pc:chgData name="C C" userId="58c016da926720ee" providerId="LiveId" clId="{0590CB96-D79F-422B-9BDF-89BEA239B413}" dt="2021-05-27T08:46:32.339" v="4464" actId="20577"/>
        <pc:sldMkLst>
          <pc:docMk/>
          <pc:sldMk cId="3818979846" sldId="295"/>
        </pc:sldMkLst>
        <pc:spChg chg="mod">
          <ac:chgData name="C C" userId="58c016da926720ee" providerId="LiveId" clId="{0590CB96-D79F-422B-9BDF-89BEA239B413}" dt="2021-05-27T08:46:32.339" v="4464" actId="20577"/>
          <ac:spMkLst>
            <pc:docMk/>
            <pc:sldMk cId="3818979846" sldId="295"/>
            <ac:spMk id="3" creationId="{E11A857C-7607-423E-8A1C-49603764BD0B}"/>
          </ac:spMkLst>
        </pc:spChg>
      </pc:sldChg>
      <pc:sldChg chg="addSp delSp modSp add mod ord">
        <pc:chgData name="C C" userId="58c016da926720ee" providerId="LiveId" clId="{0590CB96-D79F-422B-9BDF-89BEA239B413}" dt="2021-05-27T11:37:12.319" v="4875" actId="20577"/>
        <pc:sldMkLst>
          <pc:docMk/>
          <pc:sldMk cId="4055376075" sldId="296"/>
        </pc:sldMkLst>
        <pc:spChg chg="mod">
          <ac:chgData name="C C" userId="58c016da926720ee" providerId="LiveId" clId="{0590CB96-D79F-422B-9BDF-89BEA239B413}" dt="2021-05-27T08:57:13.530" v="4572" actId="20577"/>
          <ac:spMkLst>
            <pc:docMk/>
            <pc:sldMk cId="4055376075" sldId="296"/>
            <ac:spMk id="2" creationId="{04E3AABE-8DE4-478A-A15A-4FA10AADC39A}"/>
          </ac:spMkLst>
        </pc:spChg>
        <pc:spChg chg="mod">
          <ac:chgData name="C C" userId="58c016da926720ee" providerId="LiveId" clId="{0590CB96-D79F-422B-9BDF-89BEA239B413}" dt="2021-05-27T11:37:12.319" v="4875" actId="20577"/>
          <ac:spMkLst>
            <pc:docMk/>
            <pc:sldMk cId="4055376075" sldId="296"/>
            <ac:spMk id="3" creationId="{E11A857C-7607-423E-8A1C-49603764BD0B}"/>
          </ac:spMkLst>
        </pc:spChg>
        <pc:picChg chg="add del mod">
          <ac:chgData name="C C" userId="58c016da926720ee" providerId="LiveId" clId="{0590CB96-D79F-422B-9BDF-89BEA239B413}" dt="2021-05-27T11:29:05.329" v="4680"/>
          <ac:picMkLst>
            <pc:docMk/>
            <pc:sldMk cId="4055376075" sldId="296"/>
            <ac:picMk id="7" creationId="{13EC406C-6F11-4FFF-A69E-ACB2D2E51C05}"/>
          </ac:picMkLst>
        </pc:picChg>
        <pc:picChg chg="add del mod">
          <ac:chgData name="C C" userId="58c016da926720ee" providerId="LiveId" clId="{0590CB96-D79F-422B-9BDF-89BEA239B413}" dt="2021-05-27T11:29:05.329" v="4680"/>
          <ac:picMkLst>
            <pc:docMk/>
            <pc:sldMk cId="4055376075" sldId="296"/>
            <ac:picMk id="8" creationId="{AC52684C-ABCE-4DF5-908C-24D12D149B47}"/>
          </ac:picMkLst>
        </pc:picChg>
        <pc:picChg chg="add del mod">
          <ac:chgData name="C C" userId="58c016da926720ee" providerId="LiveId" clId="{0590CB96-D79F-422B-9BDF-89BEA239B413}" dt="2021-05-27T11:29:07.129" v="4682"/>
          <ac:picMkLst>
            <pc:docMk/>
            <pc:sldMk cId="4055376075" sldId="296"/>
            <ac:picMk id="9" creationId="{B14B1B8C-9720-4B61-A466-6B4A62A7B857}"/>
          </ac:picMkLst>
        </pc:picChg>
        <pc:picChg chg="add del mod">
          <ac:chgData name="C C" userId="58c016da926720ee" providerId="LiveId" clId="{0590CB96-D79F-422B-9BDF-89BEA239B413}" dt="2021-05-27T11:29:07.129" v="4682"/>
          <ac:picMkLst>
            <pc:docMk/>
            <pc:sldMk cId="4055376075" sldId="296"/>
            <ac:picMk id="10" creationId="{1C858156-5BB5-4FD4-90DE-0A8B68E0C1E4}"/>
          </ac:picMkLst>
        </pc:picChg>
        <pc:picChg chg="del">
          <ac:chgData name="C C" userId="58c016da926720ee" providerId="LiveId" clId="{0590CB96-D79F-422B-9BDF-89BEA239B413}" dt="2021-05-27T11:26:44.732" v="4590" actId="478"/>
          <ac:picMkLst>
            <pc:docMk/>
            <pc:sldMk cId="4055376075" sldId="296"/>
            <ac:picMk id="33796" creationId="{26494C19-BD62-4388-B634-451F37FA1618}"/>
          </ac:picMkLst>
        </pc:picChg>
        <pc:picChg chg="add del mod">
          <ac:chgData name="C C" userId="58c016da926720ee" providerId="LiveId" clId="{0590CB96-D79F-422B-9BDF-89BEA239B413}" dt="2021-05-27T11:32:45.368" v="4776" actId="478"/>
          <ac:picMkLst>
            <pc:docMk/>
            <pc:sldMk cId="4055376075" sldId="296"/>
            <ac:picMk id="35842" creationId="{DFD4833E-BA4C-4BA3-854F-96628D2C598E}"/>
          </ac:picMkLst>
        </pc:picChg>
        <pc:picChg chg="add del mod">
          <ac:chgData name="C C" userId="58c016da926720ee" providerId="LiveId" clId="{0590CB96-D79F-422B-9BDF-89BEA239B413}" dt="2021-05-27T11:32:45.710" v="4777" actId="478"/>
          <ac:picMkLst>
            <pc:docMk/>
            <pc:sldMk cId="4055376075" sldId="296"/>
            <ac:picMk id="35844" creationId="{A2E0DDC0-F519-42B6-9416-5161FE12796B}"/>
          </ac:picMkLst>
        </pc:picChg>
        <pc:picChg chg="add del mod">
          <ac:chgData name="C C" userId="58c016da926720ee" providerId="LiveId" clId="{0590CB96-D79F-422B-9BDF-89BEA239B413}" dt="2021-05-27T11:32:56.813" v="4780" actId="478"/>
          <ac:picMkLst>
            <pc:docMk/>
            <pc:sldMk cId="4055376075" sldId="296"/>
            <ac:picMk id="35846" creationId="{29D60FEF-A5E5-424C-B51C-9DC22D2A110A}"/>
          </ac:picMkLst>
        </pc:picChg>
        <pc:picChg chg="add mod">
          <ac:chgData name="C C" userId="58c016da926720ee" providerId="LiveId" clId="{0590CB96-D79F-422B-9BDF-89BEA239B413}" dt="2021-05-27T11:33:42.601" v="4795" actId="1076"/>
          <ac:picMkLst>
            <pc:docMk/>
            <pc:sldMk cId="4055376075" sldId="296"/>
            <ac:picMk id="35848" creationId="{EF02180C-9EFC-44FD-99A3-D981EAA337F2}"/>
          </ac:picMkLst>
        </pc:picChg>
        <pc:picChg chg="add mod">
          <ac:chgData name="C C" userId="58c016da926720ee" providerId="LiveId" clId="{0590CB96-D79F-422B-9BDF-89BEA239B413}" dt="2021-05-27T11:33:41.611" v="4794" actId="1076"/>
          <ac:picMkLst>
            <pc:docMk/>
            <pc:sldMk cId="4055376075" sldId="296"/>
            <ac:picMk id="35850" creationId="{1E08EE31-8B02-4F9B-B42A-04ADDF878B8F}"/>
          </ac:picMkLst>
        </pc:picChg>
      </pc:sldChg>
      <pc:sldChg chg="modSp add mod">
        <pc:chgData name="C C" userId="58c016da926720ee" providerId="LiveId" clId="{0590CB96-D79F-422B-9BDF-89BEA239B413}" dt="2021-05-27T11:31:13.900" v="4706" actId="20577"/>
        <pc:sldMkLst>
          <pc:docMk/>
          <pc:sldMk cId="316176581" sldId="297"/>
        </pc:sldMkLst>
        <pc:spChg chg="mod">
          <ac:chgData name="C C" userId="58c016da926720ee" providerId="LiveId" clId="{0590CB96-D79F-422B-9BDF-89BEA239B413}" dt="2021-05-27T11:31:11.181" v="4703" actId="20577"/>
          <ac:spMkLst>
            <pc:docMk/>
            <pc:sldMk cId="316176581" sldId="297"/>
            <ac:spMk id="2" creationId="{04E3AABE-8DE4-478A-A15A-4FA10AADC39A}"/>
          </ac:spMkLst>
        </pc:spChg>
        <pc:spChg chg="mod">
          <ac:chgData name="C C" userId="58c016da926720ee" providerId="LiveId" clId="{0590CB96-D79F-422B-9BDF-89BEA239B413}" dt="2021-05-27T11:31:13.900" v="4706" actId="20577"/>
          <ac:spMkLst>
            <pc:docMk/>
            <pc:sldMk cId="316176581" sldId="297"/>
            <ac:spMk id="3" creationId="{E11A857C-7607-423E-8A1C-49603764BD0B}"/>
          </ac:spMkLst>
        </pc:spChg>
      </pc:sldChg>
      <pc:sldChg chg="add del">
        <pc:chgData name="C C" userId="58c016da926720ee" providerId="LiveId" clId="{0590CB96-D79F-422B-9BDF-89BEA239B413}" dt="2021-05-27T11:28:49.679" v="4660"/>
        <pc:sldMkLst>
          <pc:docMk/>
          <pc:sldMk cId="3151889917" sldId="297"/>
        </pc:sldMkLst>
      </pc:sldChg>
      <pc:sldChg chg="add">
        <pc:chgData name="C C" userId="58c016da926720ee" providerId="LiveId" clId="{0590CB96-D79F-422B-9BDF-89BEA239B413}" dt="2021-05-27T11:31:16.450" v="4707"/>
        <pc:sldMkLst>
          <pc:docMk/>
          <pc:sldMk cId="16833299" sldId="298"/>
        </pc:sldMkLst>
      </pc:sldChg>
      <pc:sldChg chg="add ord">
        <pc:chgData name="C C" userId="58c016da926720ee" providerId="LiveId" clId="{0590CB96-D79F-422B-9BDF-89BEA239B413}" dt="2021-05-27T11:37:03.381" v="4872"/>
        <pc:sldMkLst>
          <pc:docMk/>
          <pc:sldMk cId="3582960368" sldId="299"/>
        </pc:sldMkLst>
      </pc:sldChg>
      <pc:sldChg chg="addSp delSp modSp add mod">
        <pc:chgData name="C C" userId="58c016da926720ee" providerId="LiveId" clId="{0590CB96-D79F-422B-9BDF-89BEA239B413}" dt="2021-05-27T11:38:05.430" v="4963" actId="20577"/>
        <pc:sldMkLst>
          <pc:docMk/>
          <pc:sldMk cId="3540347577" sldId="300"/>
        </pc:sldMkLst>
        <pc:spChg chg="mod">
          <ac:chgData name="C C" userId="58c016da926720ee" providerId="LiveId" clId="{0590CB96-D79F-422B-9BDF-89BEA239B413}" dt="2021-05-27T11:38:05.430" v="4963" actId="20577"/>
          <ac:spMkLst>
            <pc:docMk/>
            <pc:sldMk cId="3540347577" sldId="300"/>
            <ac:spMk id="3" creationId="{E11A857C-7607-423E-8A1C-49603764BD0B}"/>
          </ac:spMkLst>
        </pc:spChg>
        <pc:picChg chg="del">
          <ac:chgData name="C C" userId="58c016da926720ee" providerId="LiveId" clId="{0590CB96-D79F-422B-9BDF-89BEA239B413}" dt="2021-05-27T11:37:21.310" v="4910" actId="478"/>
          <ac:picMkLst>
            <pc:docMk/>
            <pc:sldMk cId="3540347577" sldId="300"/>
            <ac:picMk id="35848" creationId="{EF02180C-9EFC-44FD-99A3-D981EAA337F2}"/>
          </ac:picMkLst>
        </pc:picChg>
        <pc:picChg chg="del">
          <ac:chgData name="C C" userId="58c016da926720ee" providerId="LiveId" clId="{0590CB96-D79F-422B-9BDF-89BEA239B413}" dt="2021-05-27T11:37:21.716" v="4911" actId="478"/>
          <ac:picMkLst>
            <pc:docMk/>
            <pc:sldMk cId="3540347577" sldId="300"/>
            <ac:picMk id="35850" creationId="{1E08EE31-8B02-4F9B-B42A-04ADDF878B8F}"/>
          </ac:picMkLst>
        </pc:picChg>
        <pc:picChg chg="add mod">
          <ac:chgData name="C C" userId="58c016da926720ee" providerId="LiveId" clId="{0590CB96-D79F-422B-9BDF-89BEA239B413}" dt="2021-05-27T11:37:32.375" v="4915" actId="14100"/>
          <ac:picMkLst>
            <pc:docMk/>
            <pc:sldMk cId="3540347577" sldId="300"/>
            <ac:picMk id="39938" creationId="{9F56CE20-D89C-420A-9BE4-0CE48F55F312}"/>
          </ac:picMkLst>
        </pc:picChg>
      </pc:sldChg>
      <pc:sldChg chg="addSp delSp modSp add mod modNotesTx">
        <pc:chgData name="C C" userId="58c016da926720ee" providerId="LiveId" clId="{0590CB96-D79F-422B-9BDF-89BEA239B413}" dt="2021-05-27T11:42:33.439" v="5084" actId="1076"/>
        <pc:sldMkLst>
          <pc:docMk/>
          <pc:sldMk cId="2512203924" sldId="301"/>
        </pc:sldMkLst>
        <pc:spChg chg="mod">
          <ac:chgData name="C C" userId="58c016da926720ee" providerId="LiveId" clId="{0590CB96-D79F-422B-9BDF-89BEA239B413}" dt="2021-05-27T11:38:47.815" v="5075" actId="20577"/>
          <ac:spMkLst>
            <pc:docMk/>
            <pc:sldMk cId="2512203924" sldId="301"/>
            <ac:spMk id="3" creationId="{E11A857C-7607-423E-8A1C-49603764BD0B}"/>
          </ac:spMkLst>
        </pc:spChg>
        <pc:picChg chg="add mod">
          <ac:chgData name="C C" userId="58c016da926720ee" providerId="LiveId" clId="{0590CB96-D79F-422B-9BDF-89BEA239B413}" dt="2021-05-27T11:42:33.439" v="5084" actId="1076"/>
          <ac:picMkLst>
            <pc:docMk/>
            <pc:sldMk cId="2512203924" sldId="301"/>
            <ac:picMk id="5" creationId="{4A4521A8-29C9-40D6-AD66-B9BAE3F52194}"/>
          </ac:picMkLst>
        </pc:picChg>
        <pc:picChg chg="del">
          <ac:chgData name="C C" userId="58c016da926720ee" providerId="LiveId" clId="{0590CB96-D79F-422B-9BDF-89BEA239B413}" dt="2021-05-27T11:38:25.380" v="5000" actId="478"/>
          <ac:picMkLst>
            <pc:docMk/>
            <pc:sldMk cId="2512203924" sldId="301"/>
            <ac:picMk id="39938" creationId="{9F56CE20-D89C-420A-9BE4-0CE48F55F312}"/>
          </ac:picMkLst>
        </pc:picChg>
        <pc:picChg chg="add del mod">
          <ac:chgData name="C C" userId="58c016da926720ee" providerId="LiveId" clId="{0590CB96-D79F-422B-9BDF-89BEA239B413}" dt="2021-05-27T11:42:29.178" v="5082" actId="478"/>
          <ac:picMkLst>
            <pc:docMk/>
            <pc:sldMk cId="2512203924" sldId="301"/>
            <ac:picMk id="40962" creationId="{2FFE8935-0EDB-4462-9299-53FDDC232B5B}"/>
          </ac:picMkLst>
        </pc:picChg>
      </pc:sldChg>
      <pc:sldChg chg="add del">
        <pc:chgData name="C C" userId="58c016da926720ee" providerId="LiveId" clId="{0590CB96-D79F-422B-9BDF-89BEA239B413}" dt="2021-05-27T11:43:02.404" v="5086" actId="47"/>
        <pc:sldMkLst>
          <pc:docMk/>
          <pc:sldMk cId="1228280975" sldId="302"/>
        </pc:sldMkLst>
      </pc:sldChg>
      <pc:sldChg chg="addSp delSp modSp new mod modClrScheme chgLayout">
        <pc:chgData name="C C" userId="58c016da926720ee" providerId="LiveId" clId="{0590CB96-D79F-422B-9BDF-89BEA239B413}" dt="2021-05-27T11:43:37.671" v="5091" actId="20577"/>
        <pc:sldMkLst>
          <pc:docMk/>
          <pc:sldMk cId="4266190296" sldId="302"/>
        </pc:sldMkLst>
        <pc:spChg chg="del mod ord">
          <ac:chgData name="C C" userId="58c016da926720ee" providerId="LiveId" clId="{0590CB96-D79F-422B-9BDF-89BEA239B413}" dt="2021-05-27T11:43:15.842" v="5088" actId="700"/>
          <ac:spMkLst>
            <pc:docMk/>
            <pc:sldMk cId="4266190296" sldId="302"/>
            <ac:spMk id="2" creationId="{30A89292-ACFC-4648-A004-4CC1ADDD366E}"/>
          </ac:spMkLst>
        </pc:spChg>
        <pc:spChg chg="del mod ord">
          <ac:chgData name="C C" userId="58c016da926720ee" providerId="LiveId" clId="{0590CB96-D79F-422B-9BDF-89BEA239B413}" dt="2021-05-27T11:43:15.842" v="5088" actId="700"/>
          <ac:spMkLst>
            <pc:docMk/>
            <pc:sldMk cId="4266190296" sldId="302"/>
            <ac:spMk id="3" creationId="{D5F65E19-E3A9-4503-BBEB-4D18F9F9A7C5}"/>
          </ac:spMkLst>
        </pc:spChg>
        <pc:spChg chg="del">
          <ac:chgData name="C C" userId="58c016da926720ee" providerId="LiveId" clId="{0590CB96-D79F-422B-9BDF-89BEA239B413}" dt="2021-05-27T11:43:15.842" v="5088" actId="700"/>
          <ac:spMkLst>
            <pc:docMk/>
            <pc:sldMk cId="4266190296" sldId="302"/>
            <ac:spMk id="4" creationId="{4B7F9B4C-4695-4FA5-9976-301D16E9626D}"/>
          </ac:spMkLst>
        </pc:spChg>
        <pc:spChg chg="add mod ord">
          <ac:chgData name="C C" userId="58c016da926720ee" providerId="LiveId" clId="{0590CB96-D79F-422B-9BDF-89BEA239B413}" dt="2021-05-27T11:43:22.951" v="5089"/>
          <ac:spMkLst>
            <pc:docMk/>
            <pc:sldMk cId="4266190296" sldId="302"/>
            <ac:spMk id="5" creationId="{7B7D0270-9491-47D0-BFD2-46219BE9903E}"/>
          </ac:spMkLst>
        </pc:spChg>
        <pc:spChg chg="add mod ord">
          <ac:chgData name="C C" userId="58c016da926720ee" providerId="LiveId" clId="{0590CB96-D79F-422B-9BDF-89BEA239B413}" dt="2021-05-27T11:43:37.671" v="5091" actId="20577"/>
          <ac:spMkLst>
            <pc:docMk/>
            <pc:sldMk cId="4266190296" sldId="302"/>
            <ac:spMk id="6" creationId="{E9E3326D-F30D-4EAF-98CA-3FA9A3A16431}"/>
          </ac:spMkLst>
        </pc:spChg>
      </pc:sldChg>
      <pc:sldChg chg="addSp delSp modSp new del mod modClrScheme chgLayout">
        <pc:chgData name="C C" userId="58c016da926720ee" providerId="LiveId" clId="{0590CB96-D79F-422B-9BDF-89BEA239B413}" dt="2021-05-27T11:43:57.371" v="5095" actId="47"/>
        <pc:sldMkLst>
          <pc:docMk/>
          <pc:sldMk cId="2589861311" sldId="303"/>
        </pc:sldMkLst>
        <pc:spChg chg="del mod ord">
          <ac:chgData name="C C" userId="58c016da926720ee" providerId="LiveId" clId="{0590CB96-D79F-422B-9BDF-89BEA239B413}" dt="2021-05-27T11:43:42.197" v="5093" actId="700"/>
          <ac:spMkLst>
            <pc:docMk/>
            <pc:sldMk cId="2589861311" sldId="303"/>
            <ac:spMk id="2" creationId="{2391D1E8-B4AF-4618-88FB-78216E1CF601}"/>
          </ac:spMkLst>
        </pc:spChg>
        <pc:spChg chg="del mod ord">
          <ac:chgData name="C C" userId="58c016da926720ee" providerId="LiveId" clId="{0590CB96-D79F-422B-9BDF-89BEA239B413}" dt="2021-05-27T11:43:42.197" v="5093" actId="700"/>
          <ac:spMkLst>
            <pc:docMk/>
            <pc:sldMk cId="2589861311" sldId="303"/>
            <ac:spMk id="3" creationId="{CFB8F150-69F4-44FE-9348-00A8D0954FAF}"/>
          </ac:spMkLst>
        </pc:spChg>
        <pc:spChg chg="add mod ord">
          <ac:chgData name="C C" userId="58c016da926720ee" providerId="LiveId" clId="{0590CB96-D79F-422B-9BDF-89BEA239B413}" dt="2021-05-27T11:43:42.197" v="5093" actId="700"/>
          <ac:spMkLst>
            <pc:docMk/>
            <pc:sldMk cId="2589861311" sldId="303"/>
            <ac:spMk id="4" creationId="{D750060A-7D9D-492C-962E-598B77B46345}"/>
          </ac:spMkLst>
        </pc:spChg>
        <pc:spChg chg="add mod ord">
          <ac:chgData name="C C" userId="58c016da926720ee" providerId="LiveId" clId="{0590CB96-D79F-422B-9BDF-89BEA239B413}" dt="2021-05-27T11:43:42.197" v="5093" actId="700"/>
          <ac:spMkLst>
            <pc:docMk/>
            <pc:sldMk cId="2589861311" sldId="303"/>
            <ac:spMk id="5" creationId="{D7975498-BA7A-46B6-9AC7-76D5E576EE4C}"/>
          </ac:spMkLst>
        </pc:spChg>
      </pc:sldChg>
      <pc:sldChg chg="modSp add mod">
        <pc:chgData name="C C" userId="58c016da926720ee" providerId="LiveId" clId="{0590CB96-D79F-422B-9BDF-89BEA239B413}" dt="2021-05-27T11:45:06.791" v="5277" actId="20577"/>
        <pc:sldMkLst>
          <pc:docMk/>
          <pc:sldMk cId="2953355421" sldId="304"/>
        </pc:sldMkLst>
        <pc:spChg chg="mod">
          <ac:chgData name="C C" userId="58c016da926720ee" providerId="LiveId" clId="{0590CB96-D79F-422B-9BDF-89BEA239B413}" dt="2021-05-27T11:45:06.791" v="5277" actId="20577"/>
          <ac:spMkLst>
            <pc:docMk/>
            <pc:sldMk cId="2953355421" sldId="304"/>
            <ac:spMk id="3" creationId="{21854D78-742D-44CF-B16D-DADD87FBED74}"/>
          </ac:spMkLst>
        </pc:spChg>
      </pc:sldChg>
      <pc:sldChg chg="addSp delSp modSp new mod modClrScheme chgLayout modNotesTx">
        <pc:chgData name="C C" userId="58c016da926720ee" providerId="LiveId" clId="{0590CB96-D79F-422B-9BDF-89BEA239B413}" dt="2021-05-27T11:53:06.911" v="5746" actId="20577"/>
        <pc:sldMkLst>
          <pc:docMk/>
          <pc:sldMk cId="3489973532" sldId="305"/>
        </pc:sldMkLst>
        <pc:spChg chg="mod ord">
          <ac:chgData name="C C" userId="58c016da926720ee" providerId="LiveId" clId="{0590CB96-D79F-422B-9BDF-89BEA239B413}" dt="2021-05-27T11:50:40.935" v="5389" actId="700"/>
          <ac:spMkLst>
            <pc:docMk/>
            <pc:sldMk cId="3489973532" sldId="305"/>
            <ac:spMk id="2" creationId="{3A7242E5-34F0-4D2F-A2B6-CAFA8784A75D}"/>
          </ac:spMkLst>
        </pc:spChg>
        <pc:spChg chg="del mod ord">
          <ac:chgData name="C C" userId="58c016da926720ee" providerId="LiveId" clId="{0590CB96-D79F-422B-9BDF-89BEA239B413}" dt="2021-05-27T11:45:35.317" v="5369" actId="700"/>
          <ac:spMkLst>
            <pc:docMk/>
            <pc:sldMk cId="3489973532" sldId="305"/>
            <ac:spMk id="3" creationId="{58F42314-FE12-410E-A923-FDEA94B9814C}"/>
          </ac:spMkLst>
        </pc:spChg>
        <pc:spChg chg="add del mod ord">
          <ac:chgData name="C C" userId="58c016da926720ee" providerId="LiveId" clId="{0590CB96-D79F-422B-9BDF-89BEA239B413}" dt="2021-05-27T11:49:02.550" v="5370" actId="700"/>
          <ac:spMkLst>
            <pc:docMk/>
            <pc:sldMk cId="3489973532" sldId="305"/>
            <ac:spMk id="4" creationId="{FF132061-3265-4EBF-BF92-9233A89540CE}"/>
          </ac:spMkLst>
        </pc:spChg>
        <pc:spChg chg="add del mod ord">
          <ac:chgData name="C C" userId="58c016da926720ee" providerId="LiveId" clId="{0590CB96-D79F-422B-9BDF-89BEA239B413}" dt="2021-05-27T11:49:02.550" v="5370" actId="700"/>
          <ac:spMkLst>
            <pc:docMk/>
            <pc:sldMk cId="3489973532" sldId="305"/>
            <ac:spMk id="5" creationId="{D633F954-074A-49C6-AE6D-E77C035FB512}"/>
          </ac:spMkLst>
        </pc:spChg>
        <pc:spChg chg="add del mod ord">
          <ac:chgData name="C C" userId="58c016da926720ee" providerId="LiveId" clId="{0590CB96-D79F-422B-9BDF-89BEA239B413}" dt="2021-05-27T11:49:09.917" v="5374" actId="478"/>
          <ac:spMkLst>
            <pc:docMk/>
            <pc:sldMk cId="3489973532" sldId="305"/>
            <ac:spMk id="6" creationId="{ACCF8EE7-0857-42F4-812F-DAB8BC65C927}"/>
          </ac:spMkLst>
        </pc:spChg>
        <pc:spChg chg="add mod ord">
          <ac:chgData name="C C" userId="58c016da926720ee" providerId="LiveId" clId="{0590CB96-D79F-422B-9BDF-89BEA239B413}" dt="2021-05-27T11:53:06.911" v="5746" actId="20577"/>
          <ac:spMkLst>
            <pc:docMk/>
            <pc:sldMk cId="3489973532" sldId="305"/>
            <ac:spMk id="7" creationId="{C0D8D7EC-1F76-411A-A95E-382AFE520E22}"/>
          </ac:spMkLst>
        </pc:spChg>
        <pc:spChg chg="add del mod ord">
          <ac:chgData name="C C" userId="58c016da926720ee" providerId="LiveId" clId="{0590CB96-D79F-422B-9BDF-89BEA239B413}" dt="2021-05-27T11:50:43.291" v="5391"/>
          <ac:spMkLst>
            <pc:docMk/>
            <pc:sldMk cId="3489973532" sldId="305"/>
            <ac:spMk id="8" creationId="{B9F84F8D-0A69-4B58-8A2D-95D1AFCA8B3D}"/>
          </ac:spMkLst>
        </pc:spChg>
        <pc:picChg chg="add mod">
          <ac:chgData name="C C" userId="58c016da926720ee" providerId="LiveId" clId="{0590CB96-D79F-422B-9BDF-89BEA239B413}" dt="2021-05-27T11:50:43.291" v="5391"/>
          <ac:picMkLst>
            <pc:docMk/>
            <pc:sldMk cId="3489973532" sldId="305"/>
            <ac:picMk id="10" creationId="{CD6CC785-4E0E-4DC3-9864-CD95101A5BD4}"/>
          </ac:picMkLst>
        </pc:picChg>
        <pc:picChg chg="add del mod">
          <ac:chgData name="C C" userId="58c016da926720ee" providerId="LiveId" clId="{0590CB96-D79F-422B-9BDF-89BEA239B413}" dt="2021-05-27T11:50:42.611" v="5390" actId="21"/>
          <ac:picMkLst>
            <pc:docMk/>
            <pc:sldMk cId="3489973532" sldId="305"/>
            <ac:picMk id="41986" creationId="{CA4A2BEE-B041-4F7F-BDA4-039BDC2FC29B}"/>
          </ac:picMkLst>
        </pc:picChg>
      </pc:sldChg>
      <pc:sldChg chg="addSp delSp modSp add mod modClrScheme chgLayout modNotesTx">
        <pc:chgData name="C C" userId="58c016da926720ee" providerId="LiveId" clId="{0590CB96-D79F-422B-9BDF-89BEA239B413}" dt="2021-05-27T12:02:06.947" v="6215" actId="20577"/>
        <pc:sldMkLst>
          <pc:docMk/>
          <pc:sldMk cId="4005451096" sldId="306"/>
        </pc:sldMkLst>
        <pc:spChg chg="mod ord">
          <ac:chgData name="C C" userId="58c016da926720ee" providerId="LiveId" clId="{0590CB96-D79F-422B-9BDF-89BEA239B413}" dt="2021-05-27T11:57:27.991" v="6154" actId="313"/>
          <ac:spMkLst>
            <pc:docMk/>
            <pc:sldMk cId="4005451096" sldId="306"/>
            <ac:spMk id="2" creationId="{3A7242E5-34F0-4D2F-A2B6-CAFA8784A75D}"/>
          </ac:spMkLst>
        </pc:spChg>
        <pc:spChg chg="add mod ord">
          <ac:chgData name="C C" userId="58c016da926720ee" providerId="LiveId" clId="{0590CB96-D79F-422B-9BDF-89BEA239B413}" dt="2021-05-27T11:58:03.589" v="6205" actId="20577"/>
          <ac:spMkLst>
            <pc:docMk/>
            <pc:sldMk cId="4005451096" sldId="306"/>
            <ac:spMk id="3" creationId="{4CD986DE-FC75-4DF3-8FFE-E2488820AA77}"/>
          </ac:spMkLst>
        </pc:spChg>
        <pc:spChg chg="add del mod ord">
          <ac:chgData name="C C" userId="58c016da926720ee" providerId="LiveId" clId="{0590CB96-D79F-422B-9BDF-89BEA239B413}" dt="2021-05-27T12:00:21.402" v="6206"/>
          <ac:spMkLst>
            <pc:docMk/>
            <pc:sldMk cId="4005451096" sldId="306"/>
            <ac:spMk id="4" creationId="{E4D9E69C-9FA4-4687-A863-3170EC5812EC}"/>
          </ac:spMkLst>
        </pc:spChg>
        <pc:picChg chg="add mod">
          <ac:chgData name="C C" userId="58c016da926720ee" providerId="LiveId" clId="{0590CB96-D79F-422B-9BDF-89BEA239B413}" dt="2021-05-27T12:01:57.679" v="6211" actId="1076"/>
          <ac:picMkLst>
            <pc:docMk/>
            <pc:sldMk cId="4005451096" sldId="306"/>
            <ac:picMk id="6" creationId="{3D5829E0-7425-4A04-96FC-B1C73A967FE3}"/>
          </ac:picMkLst>
        </pc:picChg>
        <pc:picChg chg="del">
          <ac:chgData name="C C" userId="58c016da926720ee" providerId="LiveId" clId="{0590CB96-D79F-422B-9BDF-89BEA239B413}" dt="2021-05-27T11:49:49.231" v="5385" actId="478"/>
          <ac:picMkLst>
            <pc:docMk/>
            <pc:sldMk cId="4005451096" sldId="306"/>
            <ac:picMk id="41986" creationId="{CA4A2BEE-B041-4F7F-BDA4-039BDC2FC29B}"/>
          </ac:picMkLst>
        </pc:picChg>
        <pc:picChg chg="add mod">
          <ac:chgData name="C C" userId="58c016da926720ee" providerId="LiveId" clId="{0590CB96-D79F-422B-9BDF-89BEA239B413}" dt="2021-05-27T12:02:03.384" v="6213" actId="1076"/>
          <ac:picMkLst>
            <pc:docMk/>
            <pc:sldMk cId="4005451096" sldId="306"/>
            <ac:picMk id="43010" creationId="{188D28E4-E698-4B73-AE08-A80B7748F874}"/>
          </ac:picMkLst>
        </pc:picChg>
      </pc:sldChg>
      <pc:sldChg chg="modSp new del mod">
        <pc:chgData name="C C" userId="58c016da926720ee" providerId="LiveId" clId="{0590CB96-D79F-422B-9BDF-89BEA239B413}" dt="2021-05-27T12:02:16.941" v="6224" actId="47"/>
        <pc:sldMkLst>
          <pc:docMk/>
          <pc:sldMk cId="775499270" sldId="307"/>
        </pc:sldMkLst>
        <pc:spChg chg="mod">
          <ac:chgData name="C C" userId="58c016da926720ee" providerId="LiveId" clId="{0590CB96-D79F-422B-9BDF-89BEA239B413}" dt="2021-05-27T12:02:15.129" v="6223" actId="20577"/>
          <ac:spMkLst>
            <pc:docMk/>
            <pc:sldMk cId="775499270" sldId="307"/>
            <ac:spMk id="2" creationId="{E522FC59-B2CC-418D-A251-C3A242867701}"/>
          </ac:spMkLst>
        </pc:spChg>
      </pc:sldChg>
      <pc:sldChg chg="addSp delSp modSp add del mod">
        <pc:chgData name="C C" userId="58c016da926720ee" providerId="LiveId" clId="{0590CB96-D79F-422B-9BDF-89BEA239B413}" dt="2021-05-27T12:03:15.087" v="6241" actId="47"/>
        <pc:sldMkLst>
          <pc:docMk/>
          <pc:sldMk cId="3063867253" sldId="307"/>
        </pc:sldMkLst>
        <pc:spChg chg="mod">
          <ac:chgData name="C C" userId="58c016da926720ee" providerId="LiveId" clId="{0590CB96-D79F-422B-9BDF-89BEA239B413}" dt="2021-05-27T12:02:23.371" v="6238" actId="20577"/>
          <ac:spMkLst>
            <pc:docMk/>
            <pc:sldMk cId="3063867253" sldId="307"/>
            <ac:spMk id="2" creationId="{3A7242E5-34F0-4D2F-A2B6-CAFA8784A75D}"/>
          </ac:spMkLst>
        </pc:spChg>
        <pc:spChg chg="add mod">
          <ac:chgData name="C C" userId="58c016da926720ee" providerId="LiveId" clId="{0590CB96-D79F-422B-9BDF-89BEA239B413}" dt="2021-05-27T12:02:28.789" v="6240" actId="478"/>
          <ac:spMkLst>
            <pc:docMk/>
            <pc:sldMk cId="3063867253" sldId="307"/>
            <ac:spMk id="4" creationId="{7C6747EE-C29D-41BD-BFD0-7D07D0EA1A12}"/>
          </ac:spMkLst>
        </pc:spChg>
        <pc:picChg chg="del">
          <ac:chgData name="C C" userId="58c016da926720ee" providerId="LiveId" clId="{0590CB96-D79F-422B-9BDF-89BEA239B413}" dt="2021-05-27T12:02:27.138" v="6239" actId="478"/>
          <ac:picMkLst>
            <pc:docMk/>
            <pc:sldMk cId="3063867253" sldId="307"/>
            <ac:picMk id="6" creationId="{3D5829E0-7425-4A04-96FC-B1C73A967FE3}"/>
          </ac:picMkLst>
        </pc:picChg>
        <pc:picChg chg="del">
          <ac:chgData name="C C" userId="58c016da926720ee" providerId="LiveId" clId="{0590CB96-D79F-422B-9BDF-89BEA239B413}" dt="2021-05-27T12:02:28.789" v="6240" actId="478"/>
          <ac:picMkLst>
            <pc:docMk/>
            <pc:sldMk cId="3063867253" sldId="307"/>
            <ac:picMk id="43010" creationId="{188D28E4-E698-4B73-AE08-A80B7748F874}"/>
          </ac:picMkLst>
        </pc:picChg>
      </pc:sldChg>
      <pc:sldChg chg="del">
        <pc:chgData name="C C" userId="58c016da926720ee" providerId="LiveId" clId="{0590CB96-D79F-422B-9BDF-89BEA239B413}" dt="2021-05-27T06:26:38.967" v="0" actId="47"/>
        <pc:sldMkLst>
          <pc:docMk/>
          <pc:sldMk cId="2752614944" sldId="429"/>
        </pc:sldMkLst>
      </pc:sldChg>
      <pc:sldChg chg="del">
        <pc:chgData name="C C" userId="58c016da926720ee" providerId="LiveId" clId="{0590CB96-D79F-422B-9BDF-89BEA239B413}" dt="2021-05-27T06:26:38.967" v="0" actId="47"/>
        <pc:sldMkLst>
          <pc:docMk/>
          <pc:sldMk cId="1056931581" sldId="430"/>
        </pc:sldMkLst>
      </pc:sldChg>
      <pc:sldChg chg="del">
        <pc:chgData name="C C" userId="58c016da926720ee" providerId="LiveId" clId="{0590CB96-D79F-422B-9BDF-89BEA239B413}" dt="2021-05-27T06:26:38.967" v="0" actId="47"/>
        <pc:sldMkLst>
          <pc:docMk/>
          <pc:sldMk cId="2699363452" sldId="431"/>
        </pc:sldMkLst>
      </pc:sldChg>
      <pc:sldChg chg="del">
        <pc:chgData name="C C" userId="58c016da926720ee" providerId="LiveId" clId="{0590CB96-D79F-422B-9BDF-89BEA239B413}" dt="2021-05-27T06:26:38.967" v="0" actId="47"/>
        <pc:sldMkLst>
          <pc:docMk/>
          <pc:sldMk cId="2009940479" sldId="432"/>
        </pc:sldMkLst>
      </pc:sldChg>
      <pc:sldMasterChg chg="delSldLayout">
        <pc:chgData name="C C" userId="58c016da926720ee" providerId="LiveId" clId="{0590CB96-D79F-422B-9BDF-89BEA239B413}" dt="2021-05-27T06:26:38.967" v="0" actId="47"/>
        <pc:sldMasterMkLst>
          <pc:docMk/>
          <pc:sldMasterMk cId="0" sldId="2147483678"/>
        </pc:sldMasterMkLst>
        <pc:sldLayoutChg chg="del">
          <pc:chgData name="C C" userId="58c016da926720ee" providerId="LiveId" clId="{0590CB96-D79F-422B-9BDF-89BEA239B413}" dt="2021-05-27T06:26:38.967" v="0" actId="47"/>
          <pc:sldLayoutMkLst>
            <pc:docMk/>
            <pc:sldMasterMk cId="0" sldId="2147483678"/>
            <pc:sldLayoutMk cId="3260853216" sldId="2147483694"/>
          </pc:sldLayoutMkLst>
        </pc:sldLayoutChg>
      </pc:sldMasterChg>
    </pc:docChg>
  </pc:docChgLst>
  <pc:docChgLst>
    <pc:chgData name="C C" userId="58c016da926720ee" providerId="LiveId" clId="{ADED1403-7374-426A-86E9-4CCF06C4718F}"/>
    <pc:docChg chg="undo redo custSel addSld delSld modSld sldOrd">
      <pc:chgData name="C C" userId="58c016da926720ee" providerId="LiveId" clId="{ADED1403-7374-426A-86E9-4CCF06C4718F}" dt="2021-05-09T11:18:44.529" v="6963" actId="6549"/>
      <pc:docMkLst>
        <pc:docMk/>
      </pc:docMkLst>
      <pc:sldChg chg="modSp mod">
        <pc:chgData name="C C" userId="58c016da926720ee" providerId="LiveId" clId="{ADED1403-7374-426A-86E9-4CCF06C4718F}" dt="2021-05-05T07:30:43.611" v="6" actId="20577"/>
        <pc:sldMkLst>
          <pc:docMk/>
          <pc:sldMk cId="548896134" sldId="256"/>
        </pc:sldMkLst>
        <pc:spChg chg="mod">
          <ac:chgData name="C C" userId="58c016da926720ee" providerId="LiveId" clId="{ADED1403-7374-426A-86E9-4CCF06C4718F}" dt="2021-05-05T07:30:43.611" v="6" actId="20577"/>
          <ac:spMkLst>
            <pc:docMk/>
            <pc:sldMk cId="548896134" sldId="256"/>
            <ac:spMk id="2" creationId="{A3D8D65C-6706-474E-BED5-5675C19F9359}"/>
          </ac:spMkLst>
        </pc:spChg>
      </pc:sldChg>
      <pc:sldChg chg="modSp mod">
        <pc:chgData name="C C" userId="58c016da926720ee" providerId="LiveId" clId="{ADED1403-7374-426A-86E9-4CCF06C4718F}" dt="2021-05-05T07:41:41.215" v="467" actId="20577"/>
        <pc:sldMkLst>
          <pc:docMk/>
          <pc:sldMk cId="4261216236" sldId="257"/>
        </pc:sldMkLst>
        <pc:spChg chg="mod">
          <ac:chgData name="C C" userId="58c016da926720ee" providerId="LiveId" clId="{ADED1403-7374-426A-86E9-4CCF06C4718F}" dt="2021-05-05T07:41:41.215" v="467" actId="20577"/>
          <ac:spMkLst>
            <pc:docMk/>
            <pc:sldMk cId="4261216236" sldId="257"/>
            <ac:spMk id="3" creationId="{96AE1C7B-F796-49FB-82FD-B0737BCD281F}"/>
          </ac:spMkLst>
        </pc:spChg>
      </pc:sldChg>
      <pc:sldChg chg="addSp delSp modSp new mod modClrScheme chgLayout">
        <pc:chgData name="C C" userId="58c016da926720ee" providerId="LiveId" clId="{ADED1403-7374-426A-86E9-4CCF06C4718F}" dt="2021-05-05T07:40:35.552" v="425"/>
        <pc:sldMkLst>
          <pc:docMk/>
          <pc:sldMk cId="4082982918" sldId="258"/>
        </pc:sldMkLst>
        <pc:spChg chg="del mod ord">
          <ac:chgData name="C C" userId="58c016da926720ee" providerId="LiveId" clId="{ADED1403-7374-426A-86E9-4CCF06C4718F}" dt="2021-05-05T07:40:11.522" v="418" actId="700"/>
          <ac:spMkLst>
            <pc:docMk/>
            <pc:sldMk cId="4082982918" sldId="258"/>
            <ac:spMk id="2" creationId="{A803CEF2-6973-47C2-B1C5-EE785947DDB3}"/>
          </ac:spMkLst>
        </pc:spChg>
        <pc:spChg chg="del mod ord">
          <ac:chgData name="C C" userId="58c016da926720ee" providerId="LiveId" clId="{ADED1403-7374-426A-86E9-4CCF06C4718F}" dt="2021-05-05T07:40:11.522" v="418" actId="700"/>
          <ac:spMkLst>
            <pc:docMk/>
            <pc:sldMk cId="4082982918" sldId="258"/>
            <ac:spMk id="3" creationId="{AB4362FE-42E9-4F07-AD8A-16C12F3EE6B8}"/>
          </ac:spMkLst>
        </pc:spChg>
        <pc:spChg chg="add mod ord">
          <ac:chgData name="C C" userId="58c016da926720ee" providerId="LiveId" clId="{ADED1403-7374-426A-86E9-4CCF06C4718F}" dt="2021-05-05T07:40:35.552" v="425"/>
          <ac:spMkLst>
            <pc:docMk/>
            <pc:sldMk cId="4082982918" sldId="258"/>
            <ac:spMk id="4" creationId="{311BDF43-2815-47B1-B92C-A3AB5B9813FB}"/>
          </ac:spMkLst>
        </pc:spChg>
        <pc:spChg chg="add mod ord">
          <ac:chgData name="C C" userId="58c016da926720ee" providerId="LiveId" clId="{ADED1403-7374-426A-86E9-4CCF06C4718F}" dt="2021-05-05T07:40:30.160" v="424" actId="20577"/>
          <ac:spMkLst>
            <pc:docMk/>
            <pc:sldMk cId="4082982918" sldId="258"/>
            <ac:spMk id="5" creationId="{86945574-5A97-41F9-BC91-454B4E726717}"/>
          </ac:spMkLst>
        </pc:spChg>
      </pc:sldChg>
      <pc:sldChg chg="modSp add mod">
        <pc:chgData name="C C" userId="58c016da926720ee" providerId="LiveId" clId="{ADED1403-7374-426A-86E9-4CCF06C4718F}" dt="2021-05-05T07:55:40.555" v="1420" actId="20577"/>
        <pc:sldMkLst>
          <pc:docMk/>
          <pc:sldMk cId="3171919734" sldId="259"/>
        </pc:sldMkLst>
        <pc:spChg chg="mod">
          <ac:chgData name="C C" userId="58c016da926720ee" providerId="LiveId" clId="{ADED1403-7374-426A-86E9-4CCF06C4718F}" dt="2021-05-05T07:55:40.555" v="1420" actId="20577"/>
          <ac:spMkLst>
            <pc:docMk/>
            <pc:sldMk cId="3171919734" sldId="259"/>
            <ac:spMk id="5" creationId="{86945574-5A97-41F9-BC91-454B4E726717}"/>
          </ac:spMkLst>
        </pc:spChg>
      </pc:sldChg>
      <pc:sldChg chg="del">
        <pc:chgData name="C C" userId="58c016da926720ee" providerId="LiveId" clId="{ADED1403-7374-426A-86E9-4CCF06C4718F}" dt="2021-05-05T07:30:49.551" v="7" actId="47"/>
        <pc:sldMkLst>
          <pc:docMk/>
          <pc:sldMk cId="4200578235" sldId="259"/>
        </pc:sldMkLst>
      </pc:sldChg>
      <pc:sldChg chg="del">
        <pc:chgData name="C C" userId="58c016da926720ee" providerId="LiveId" clId="{ADED1403-7374-426A-86E9-4CCF06C4718F}" dt="2021-05-05T07:30:49.551" v="7" actId="47"/>
        <pc:sldMkLst>
          <pc:docMk/>
          <pc:sldMk cId="1077034471" sldId="260"/>
        </pc:sldMkLst>
      </pc:sldChg>
      <pc:sldChg chg="modSp add mod ord">
        <pc:chgData name="C C" userId="58c016da926720ee" providerId="LiveId" clId="{ADED1403-7374-426A-86E9-4CCF06C4718F}" dt="2021-05-05T07:41:05.785" v="435"/>
        <pc:sldMkLst>
          <pc:docMk/>
          <pc:sldMk cId="3969175249" sldId="260"/>
        </pc:sldMkLst>
        <pc:spChg chg="mod">
          <ac:chgData name="C C" userId="58c016da926720ee" providerId="LiveId" clId="{ADED1403-7374-426A-86E9-4CCF06C4718F}" dt="2021-05-05T07:41:05.785" v="435"/>
          <ac:spMkLst>
            <pc:docMk/>
            <pc:sldMk cId="3969175249" sldId="260"/>
            <ac:spMk id="5" creationId="{86945574-5A97-41F9-BC91-454B4E726717}"/>
          </ac:spMkLst>
        </pc:spChg>
      </pc:sldChg>
      <pc:sldChg chg="modSp new mod">
        <pc:chgData name="C C" userId="58c016da926720ee" providerId="LiveId" clId="{ADED1403-7374-426A-86E9-4CCF06C4718F}" dt="2021-05-05T07:46:16.590" v="853" actId="20577"/>
        <pc:sldMkLst>
          <pc:docMk/>
          <pc:sldMk cId="3509422496" sldId="261"/>
        </pc:sldMkLst>
        <pc:spChg chg="mod">
          <ac:chgData name="C C" userId="58c016da926720ee" providerId="LiveId" clId="{ADED1403-7374-426A-86E9-4CCF06C4718F}" dt="2021-05-05T07:41:49.198" v="469"/>
          <ac:spMkLst>
            <pc:docMk/>
            <pc:sldMk cId="3509422496" sldId="261"/>
            <ac:spMk id="2" creationId="{036CCE84-1FDB-4731-AAC6-791C22EC5703}"/>
          </ac:spMkLst>
        </pc:spChg>
        <pc:spChg chg="mod">
          <ac:chgData name="C C" userId="58c016da926720ee" providerId="LiveId" clId="{ADED1403-7374-426A-86E9-4CCF06C4718F}" dt="2021-05-05T07:46:16.590" v="853" actId="20577"/>
          <ac:spMkLst>
            <pc:docMk/>
            <pc:sldMk cId="3509422496" sldId="261"/>
            <ac:spMk id="3" creationId="{2F3C4022-0EDF-48E7-9658-37B90CBA46AE}"/>
          </ac:spMkLst>
        </pc:spChg>
      </pc:sldChg>
      <pc:sldChg chg="addSp delSp modSp new mod ord modClrScheme chgLayout">
        <pc:chgData name="C C" userId="58c016da926720ee" providerId="LiveId" clId="{ADED1403-7374-426A-86E9-4CCF06C4718F}" dt="2021-05-05T08:23:49.791" v="2166" actId="1076"/>
        <pc:sldMkLst>
          <pc:docMk/>
          <pc:sldMk cId="200518749" sldId="262"/>
        </pc:sldMkLst>
        <pc:spChg chg="del mod ord">
          <ac:chgData name="C C" userId="58c016da926720ee" providerId="LiveId" clId="{ADED1403-7374-426A-86E9-4CCF06C4718F}" dt="2021-05-05T07:46:39.779" v="856" actId="700"/>
          <ac:spMkLst>
            <pc:docMk/>
            <pc:sldMk cId="200518749" sldId="262"/>
            <ac:spMk id="2" creationId="{3641CBD3-3038-4848-B735-A4669D88CD9B}"/>
          </ac:spMkLst>
        </pc:spChg>
        <pc:spChg chg="del mod ord">
          <ac:chgData name="C C" userId="58c016da926720ee" providerId="LiveId" clId="{ADED1403-7374-426A-86E9-4CCF06C4718F}" dt="2021-05-05T07:46:39.779" v="856" actId="700"/>
          <ac:spMkLst>
            <pc:docMk/>
            <pc:sldMk cId="200518749" sldId="262"/>
            <ac:spMk id="3" creationId="{C8833609-152D-4BA7-8B49-748BBC9EE65A}"/>
          </ac:spMkLst>
        </pc:spChg>
        <pc:spChg chg="add mod ord">
          <ac:chgData name="C C" userId="58c016da926720ee" providerId="LiveId" clId="{ADED1403-7374-426A-86E9-4CCF06C4718F}" dt="2021-05-05T07:48:31.061" v="989" actId="700"/>
          <ac:spMkLst>
            <pc:docMk/>
            <pc:sldMk cId="200518749" sldId="262"/>
            <ac:spMk id="4" creationId="{B7BD1189-1725-44AF-A954-2BBD805CDECF}"/>
          </ac:spMkLst>
        </pc:spChg>
        <pc:spChg chg="add del mod ord">
          <ac:chgData name="C C" userId="58c016da926720ee" providerId="LiveId" clId="{ADED1403-7374-426A-86E9-4CCF06C4718F}" dt="2021-05-05T07:48:31.061" v="989" actId="700"/>
          <ac:spMkLst>
            <pc:docMk/>
            <pc:sldMk cId="200518749" sldId="262"/>
            <ac:spMk id="5" creationId="{B7741541-4AF7-46C2-99F4-37C35945A515}"/>
          </ac:spMkLst>
        </pc:spChg>
        <pc:spChg chg="add mod ord">
          <ac:chgData name="C C" userId="58c016da926720ee" providerId="LiveId" clId="{ADED1403-7374-426A-86E9-4CCF06C4718F}" dt="2021-05-05T08:20:47.217" v="2164" actId="20577"/>
          <ac:spMkLst>
            <pc:docMk/>
            <pc:sldMk cId="200518749" sldId="262"/>
            <ac:spMk id="6" creationId="{D2CC3A85-F19C-4C66-9B70-47327D54D4DB}"/>
          </ac:spMkLst>
        </pc:spChg>
        <pc:spChg chg="add del mod ord">
          <ac:chgData name="C C" userId="58c016da926720ee" providerId="LiveId" clId="{ADED1403-7374-426A-86E9-4CCF06C4718F}" dt="2021-05-05T08:23:39.089" v="2165"/>
          <ac:spMkLst>
            <pc:docMk/>
            <pc:sldMk cId="200518749" sldId="262"/>
            <ac:spMk id="7" creationId="{88D9AB7C-FB55-4320-87FF-0F9379DFEBFA}"/>
          </ac:spMkLst>
        </pc:spChg>
        <pc:picChg chg="add mod">
          <ac:chgData name="C C" userId="58c016da926720ee" providerId="LiveId" clId="{ADED1403-7374-426A-86E9-4CCF06C4718F}" dt="2021-05-05T08:23:49.791" v="2166" actId="1076"/>
          <ac:picMkLst>
            <pc:docMk/>
            <pc:sldMk cId="200518749" sldId="262"/>
            <ac:picMk id="1026" creationId="{3A3CA804-0DED-4C99-84DF-5DEA41E3300A}"/>
          </ac:picMkLst>
        </pc:picChg>
      </pc:sldChg>
      <pc:sldChg chg="del">
        <pc:chgData name="C C" userId="58c016da926720ee" providerId="LiveId" clId="{ADED1403-7374-426A-86E9-4CCF06C4718F}" dt="2021-05-05T07:30:49.551" v="7" actId="47"/>
        <pc:sldMkLst>
          <pc:docMk/>
          <pc:sldMk cId="1362035237" sldId="262"/>
        </pc:sldMkLst>
      </pc:sldChg>
      <pc:sldChg chg="addSp delSp modSp new mod modClrScheme chgLayout">
        <pc:chgData name="C C" userId="58c016da926720ee" providerId="LiveId" clId="{ADED1403-7374-426A-86E9-4CCF06C4718F}" dt="2021-05-09T09:26:47.468" v="5886" actId="1076"/>
        <pc:sldMkLst>
          <pc:docMk/>
          <pc:sldMk cId="637453731" sldId="263"/>
        </pc:sldMkLst>
        <pc:spChg chg="del mod ord">
          <ac:chgData name="C C" userId="58c016da926720ee" providerId="LiveId" clId="{ADED1403-7374-426A-86E9-4CCF06C4718F}" dt="2021-05-05T07:49:35.054" v="1120" actId="700"/>
          <ac:spMkLst>
            <pc:docMk/>
            <pc:sldMk cId="637453731" sldId="263"/>
            <ac:spMk id="2" creationId="{75FA399C-2ABE-4262-A0D6-E5AB4E7C5CED}"/>
          </ac:spMkLst>
        </pc:spChg>
        <pc:spChg chg="del mod ord">
          <ac:chgData name="C C" userId="58c016da926720ee" providerId="LiveId" clId="{ADED1403-7374-426A-86E9-4CCF06C4718F}" dt="2021-05-05T07:49:35.054" v="1120" actId="700"/>
          <ac:spMkLst>
            <pc:docMk/>
            <pc:sldMk cId="637453731" sldId="263"/>
            <ac:spMk id="3" creationId="{759ECFF0-D73D-4D71-8AED-AC5E38232BFE}"/>
          </ac:spMkLst>
        </pc:spChg>
        <pc:spChg chg="add mod ord">
          <ac:chgData name="C C" userId="58c016da926720ee" providerId="LiveId" clId="{ADED1403-7374-426A-86E9-4CCF06C4718F}" dt="2021-05-05T11:09:58.693" v="3232" actId="20577"/>
          <ac:spMkLst>
            <pc:docMk/>
            <pc:sldMk cId="637453731" sldId="263"/>
            <ac:spMk id="4" creationId="{E6BB99E5-F529-456F-8F49-D5C0059720F2}"/>
          </ac:spMkLst>
        </pc:spChg>
        <pc:spChg chg="add mod ord">
          <ac:chgData name="C C" userId="58c016da926720ee" providerId="LiveId" clId="{ADED1403-7374-426A-86E9-4CCF06C4718F}" dt="2021-05-05T11:10:13.881" v="3237" actId="15"/>
          <ac:spMkLst>
            <pc:docMk/>
            <pc:sldMk cId="637453731" sldId="263"/>
            <ac:spMk id="5" creationId="{17BC8F1D-44B8-4148-B2B8-3BE0B190A7E0}"/>
          </ac:spMkLst>
        </pc:spChg>
        <pc:spChg chg="add del mod ord">
          <ac:chgData name="C C" userId="58c016da926720ee" providerId="LiveId" clId="{ADED1403-7374-426A-86E9-4CCF06C4718F}" dt="2021-05-05T09:53:11.189" v="2971"/>
          <ac:spMkLst>
            <pc:docMk/>
            <pc:sldMk cId="637453731" sldId="263"/>
            <ac:spMk id="6" creationId="{D0591100-EB5E-494A-A758-558CA943C878}"/>
          </ac:spMkLst>
        </pc:spChg>
        <pc:spChg chg="add del mod">
          <ac:chgData name="C C" userId="58c016da926720ee" providerId="LiveId" clId="{ADED1403-7374-426A-86E9-4CCF06C4718F}" dt="2021-05-05T09:53:50.262" v="2973" actId="22"/>
          <ac:spMkLst>
            <pc:docMk/>
            <pc:sldMk cId="637453731" sldId="263"/>
            <ac:spMk id="7" creationId="{8A93570B-6B85-442C-848A-657786307473}"/>
          </ac:spMkLst>
        </pc:spChg>
        <pc:spChg chg="add del mod">
          <ac:chgData name="C C" userId="58c016da926720ee" providerId="LiveId" clId="{ADED1403-7374-426A-86E9-4CCF06C4718F}" dt="2021-05-05T09:55:54.977" v="2981" actId="478"/>
          <ac:spMkLst>
            <pc:docMk/>
            <pc:sldMk cId="637453731" sldId="263"/>
            <ac:spMk id="13" creationId="{9235D5C3-8EC6-4C71-AD0A-CAAF04A89CD7}"/>
          </ac:spMkLst>
        </pc:spChg>
        <pc:picChg chg="add del mod ord">
          <ac:chgData name="C C" userId="58c016da926720ee" providerId="LiveId" clId="{ADED1403-7374-426A-86E9-4CCF06C4718F}" dt="2021-05-05T09:55:50.946" v="2980" actId="478"/>
          <ac:picMkLst>
            <pc:docMk/>
            <pc:sldMk cId="637453731" sldId="263"/>
            <ac:picMk id="9" creationId="{971ACB29-A795-45C0-8512-62FB8F6310D3}"/>
          </ac:picMkLst>
        </pc:picChg>
        <pc:picChg chg="add del mod">
          <ac:chgData name="C C" userId="58c016da926720ee" providerId="LiveId" clId="{ADED1403-7374-426A-86E9-4CCF06C4718F}" dt="2021-05-05T09:55:55.398" v="2982" actId="478"/>
          <ac:picMkLst>
            <pc:docMk/>
            <pc:sldMk cId="637453731" sldId="263"/>
            <ac:picMk id="11" creationId="{922B3454-6621-49B7-890E-604B8EAE20CC}"/>
          </ac:picMkLst>
        </pc:picChg>
        <pc:picChg chg="add del mod">
          <ac:chgData name="C C" userId="58c016da926720ee" providerId="LiveId" clId="{ADED1403-7374-426A-86E9-4CCF06C4718F}" dt="2021-05-09T09:26:21.882" v="5876" actId="21"/>
          <ac:picMkLst>
            <pc:docMk/>
            <pc:sldMk cId="637453731" sldId="263"/>
            <ac:picMk id="1026" creationId="{9D6FDFC6-35E7-40C0-A1EA-DF7C769FA396}"/>
          </ac:picMkLst>
        </pc:picChg>
        <pc:picChg chg="add del mod">
          <ac:chgData name="C C" userId="58c016da926720ee" providerId="LiveId" clId="{ADED1403-7374-426A-86E9-4CCF06C4718F}" dt="2021-05-05T09:53:18.433" v="2972" actId="478"/>
          <ac:picMkLst>
            <pc:docMk/>
            <pc:sldMk cId="637453731" sldId="263"/>
            <ac:picMk id="6146" creationId="{9F14285C-6D1A-4347-9C52-0851D4A12EE7}"/>
          </ac:picMkLst>
        </pc:picChg>
        <pc:picChg chg="add mod">
          <ac:chgData name="C C" userId="58c016da926720ee" providerId="LiveId" clId="{ADED1403-7374-426A-86E9-4CCF06C4718F}" dt="2021-05-09T09:26:47.468" v="5886" actId="1076"/>
          <ac:picMkLst>
            <pc:docMk/>
            <pc:sldMk cId="637453731" sldId="263"/>
            <ac:picMk id="6148" creationId="{9A769914-0A24-434E-9C00-2F8AFC108545}"/>
          </ac:picMkLst>
        </pc:picChg>
      </pc:sldChg>
      <pc:sldChg chg="del">
        <pc:chgData name="C C" userId="58c016da926720ee" providerId="LiveId" clId="{ADED1403-7374-426A-86E9-4CCF06C4718F}" dt="2021-05-05T07:30:49.551" v="7" actId="47"/>
        <pc:sldMkLst>
          <pc:docMk/>
          <pc:sldMk cId="3140179701" sldId="263"/>
        </pc:sldMkLst>
      </pc:sldChg>
      <pc:sldChg chg="addSp delSp modSp new mod ord modClrScheme chgLayout">
        <pc:chgData name="C C" userId="58c016da926720ee" providerId="LiveId" clId="{ADED1403-7374-426A-86E9-4CCF06C4718F}" dt="2021-05-05T11:07:31.899" v="3193" actId="14100"/>
        <pc:sldMkLst>
          <pc:docMk/>
          <pc:sldMk cId="751422637" sldId="264"/>
        </pc:sldMkLst>
        <pc:spChg chg="mod ord">
          <ac:chgData name="C C" userId="58c016da926720ee" providerId="LiveId" clId="{ADED1403-7374-426A-86E9-4CCF06C4718F}" dt="2021-05-05T11:05:49.088" v="3166" actId="20577"/>
          <ac:spMkLst>
            <pc:docMk/>
            <pc:sldMk cId="751422637" sldId="264"/>
            <ac:spMk id="2" creationId="{6E99089D-A964-4C11-AC9D-4B9D387B6AEA}"/>
          </ac:spMkLst>
        </pc:spChg>
        <pc:spChg chg="del mod ord">
          <ac:chgData name="C C" userId="58c016da926720ee" providerId="LiveId" clId="{ADED1403-7374-426A-86E9-4CCF06C4718F}" dt="2021-05-05T09:33:00.474" v="2404" actId="700"/>
          <ac:spMkLst>
            <pc:docMk/>
            <pc:sldMk cId="751422637" sldId="264"/>
            <ac:spMk id="3" creationId="{5C3EFD97-C4A8-451E-8862-95864E6F42B9}"/>
          </ac:spMkLst>
        </pc:spChg>
        <pc:spChg chg="del">
          <ac:chgData name="C C" userId="58c016da926720ee" providerId="LiveId" clId="{ADED1403-7374-426A-86E9-4CCF06C4718F}" dt="2021-05-05T09:33:00.474" v="2404" actId="700"/>
          <ac:spMkLst>
            <pc:docMk/>
            <pc:sldMk cId="751422637" sldId="264"/>
            <ac:spMk id="4" creationId="{92D18715-5C9A-4E48-ACAF-3CF4B15FF093}"/>
          </ac:spMkLst>
        </pc:spChg>
        <pc:spChg chg="add del mod ord">
          <ac:chgData name="C C" userId="58c016da926720ee" providerId="LiveId" clId="{ADED1403-7374-426A-86E9-4CCF06C4718F}" dt="2021-05-05T09:33:04.722" v="2405" actId="700"/>
          <ac:spMkLst>
            <pc:docMk/>
            <pc:sldMk cId="751422637" sldId="264"/>
            <ac:spMk id="5" creationId="{93668167-E17C-4B8F-9A82-99150485CC7D}"/>
          </ac:spMkLst>
        </pc:spChg>
        <pc:spChg chg="add del mod ord">
          <ac:chgData name="C C" userId="58c016da926720ee" providerId="LiveId" clId="{ADED1403-7374-426A-86E9-4CCF06C4718F}" dt="2021-05-05T09:33:06.964" v="2406" actId="700"/>
          <ac:spMkLst>
            <pc:docMk/>
            <pc:sldMk cId="751422637" sldId="264"/>
            <ac:spMk id="6" creationId="{B7AA3E74-B326-4B8F-A6B5-9444A57EC252}"/>
          </ac:spMkLst>
        </pc:spChg>
        <pc:spChg chg="add del mod ord">
          <ac:chgData name="C C" userId="58c016da926720ee" providerId="LiveId" clId="{ADED1403-7374-426A-86E9-4CCF06C4718F}" dt="2021-05-05T09:33:09.627" v="2407" actId="700"/>
          <ac:spMkLst>
            <pc:docMk/>
            <pc:sldMk cId="751422637" sldId="264"/>
            <ac:spMk id="7" creationId="{2B26BA89-1F06-4DA0-B99F-6A84BF57AA1D}"/>
          </ac:spMkLst>
        </pc:spChg>
        <pc:spChg chg="add del mod ord">
          <ac:chgData name="C C" userId="58c016da926720ee" providerId="LiveId" clId="{ADED1403-7374-426A-86E9-4CCF06C4718F}" dt="2021-05-05T09:56:11.581" v="2987" actId="478"/>
          <ac:spMkLst>
            <pc:docMk/>
            <pc:sldMk cId="751422637" sldId="264"/>
            <ac:spMk id="8" creationId="{42B74E4C-239E-4353-8B1C-BB46CFB6B4BD}"/>
          </ac:spMkLst>
        </pc:spChg>
        <pc:spChg chg="add del mod ord">
          <ac:chgData name="C C" userId="58c016da926720ee" providerId="LiveId" clId="{ADED1403-7374-426A-86E9-4CCF06C4718F}" dt="2021-05-05T09:47:01.623" v="2764"/>
          <ac:spMkLst>
            <pc:docMk/>
            <pc:sldMk cId="751422637" sldId="264"/>
            <ac:spMk id="9" creationId="{8CD32F84-83C0-484D-93A6-7DFECF8EBBF3}"/>
          </ac:spMkLst>
        </pc:spChg>
        <pc:spChg chg="add del mod">
          <ac:chgData name="C C" userId="58c016da926720ee" providerId="LiveId" clId="{ADED1403-7374-426A-86E9-4CCF06C4718F}" dt="2021-05-05T09:57:01.253" v="2996" actId="21"/>
          <ac:spMkLst>
            <pc:docMk/>
            <pc:sldMk cId="751422637" sldId="264"/>
            <ac:spMk id="10" creationId="{3F2AA019-3FE8-4FB2-874D-C7DC86CCB5C1}"/>
          </ac:spMkLst>
        </pc:spChg>
        <pc:spChg chg="add del mod ord">
          <ac:chgData name="C C" userId="58c016da926720ee" providerId="LiveId" clId="{ADED1403-7374-426A-86E9-4CCF06C4718F}" dt="2021-05-05T11:06:31.722" v="3183" actId="478"/>
          <ac:spMkLst>
            <pc:docMk/>
            <pc:sldMk cId="751422637" sldId="264"/>
            <ac:spMk id="11" creationId="{65B9540F-36F6-4EC7-B395-57D8D04CCB02}"/>
          </ac:spMkLst>
        </pc:spChg>
        <pc:spChg chg="add del mod">
          <ac:chgData name="C C" userId="58c016da926720ee" providerId="LiveId" clId="{ADED1403-7374-426A-86E9-4CCF06C4718F}" dt="2021-05-05T09:57:10.493" v="3003"/>
          <ac:spMkLst>
            <pc:docMk/>
            <pc:sldMk cId="751422637" sldId="264"/>
            <ac:spMk id="12" creationId="{69D2547B-BC4F-4F48-851A-E79B2AB5ECD8}"/>
          </ac:spMkLst>
        </pc:spChg>
        <pc:spChg chg="add del mod">
          <ac:chgData name="C C" userId="58c016da926720ee" providerId="LiveId" clId="{ADED1403-7374-426A-86E9-4CCF06C4718F}" dt="2021-05-05T11:06:07.337" v="3171" actId="22"/>
          <ac:spMkLst>
            <pc:docMk/>
            <pc:sldMk cId="751422637" sldId="264"/>
            <ac:spMk id="16" creationId="{0CE4FD48-A127-42D0-9D8F-BC8E72350542}"/>
          </ac:spMkLst>
        </pc:spChg>
        <pc:spChg chg="add del mod">
          <ac:chgData name="C C" userId="58c016da926720ee" providerId="LiveId" clId="{ADED1403-7374-426A-86E9-4CCF06C4718F}" dt="2021-05-05T11:06:34.401" v="3184" actId="478"/>
          <ac:spMkLst>
            <pc:docMk/>
            <pc:sldMk cId="751422637" sldId="264"/>
            <ac:spMk id="22" creationId="{9A2BF075-FD94-4A9F-AE24-375E3AE38306}"/>
          </ac:spMkLst>
        </pc:spChg>
        <pc:picChg chg="add del mod">
          <ac:chgData name="C C" userId="58c016da926720ee" providerId="LiveId" clId="{ADED1403-7374-426A-86E9-4CCF06C4718F}" dt="2021-05-05T11:05:51.477" v="3168" actId="478"/>
          <ac:picMkLst>
            <pc:docMk/>
            <pc:sldMk cId="751422637" sldId="264"/>
            <ac:picMk id="14" creationId="{F86B39C0-CCD4-4ECB-98FE-2135FE3F7E57}"/>
          </ac:picMkLst>
        </pc:picChg>
        <pc:picChg chg="add del mod">
          <ac:chgData name="C C" userId="58c016da926720ee" providerId="LiveId" clId="{ADED1403-7374-426A-86E9-4CCF06C4718F}" dt="2021-05-05T11:05:50.888" v="3167" actId="478"/>
          <ac:picMkLst>
            <pc:docMk/>
            <pc:sldMk cId="751422637" sldId="264"/>
            <ac:picMk id="15" creationId="{6728F2C5-3049-4A2C-8C37-24AA3FC4083F}"/>
          </ac:picMkLst>
        </pc:picChg>
        <pc:picChg chg="add del">
          <ac:chgData name="C C" userId="58c016da926720ee" providerId="LiveId" clId="{ADED1403-7374-426A-86E9-4CCF06C4718F}" dt="2021-05-05T11:05:54.788" v="3170" actId="478"/>
          <ac:picMkLst>
            <pc:docMk/>
            <pc:sldMk cId="751422637" sldId="264"/>
            <ac:picMk id="18" creationId="{88E02BCC-ACAE-4FBB-A980-6EA34F72E448}"/>
          </ac:picMkLst>
        </pc:picChg>
        <pc:picChg chg="add mod ord">
          <ac:chgData name="C C" userId="58c016da926720ee" providerId="LiveId" clId="{ADED1403-7374-426A-86E9-4CCF06C4718F}" dt="2021-05-05T11:07:31.899" v="3193" actId="14100"/>
          <ac:picMkLst>
            <pc:docMk/>
            <pc:sldMk cId="751422637" sldId="264"/>
            <ac:picMk id="20" creationId="{CA546F26-6AC8-480C-8421-904A03A2A7F0}"/>
          </ac:picMkLst>
        </pc:picChg>
        <pc:picChg chg="add mod">
          <ac:chgData name="C C" userId="58c016da926720ee" providerId="LiveId" clId="{ADED1403-7374-426A-86E9-4CCF06C4718F}" dt="2021-05-05T11:07:24.105" v="3191" actId="1076"/>
          <ac:picMkLst>
            <pc:docMk/>
            <pc:sldMk cId="751422637" sldId="264"/>
            <ac:picMk id="24" creationId="{4A37F1F6-1D6B-4BFB-8766-3240B4EAD193}"/>
          </ac:picMkLst>
        </pc:picChg>
        <pc:picChg chg="add del mod ord">
          <ac:chgData name="C C" userId="58c016da926720ee" providerId="LiveId" clId="{ADED1403-7374-426A-86E9-4CCF06C4718F}" dt="2021-05-05T09:57:09.480" v="3002" actId="478"/>
          <ac:picMkLst>
            <pc:docMk/>
            <pc:sldMk cId="751422637" sldId="264"/>
            <ac:picMk id="3074" creationId="{4E077947-5602-4687-A396-908044A07162}"/>
          </ac:picMkLst>
        </pc:picChg>
      </pc:sldChg>
      <pc:sldChg chg="del">
        <pc:chgData name="C C" userId="58c016da926720ee" providerId="LiveId" clId="{ADED1403-7374-426A-86E9-4CCF06C4718F}" dt="2021-05-05T07:30:49.551" v="7" actId="47"/>
        <pc:sldMkLst>
          <pc:docMk/>
          <pc:sldMk cId="2943619163" sldId="264"/>
        </pc:sldMkLst>
      </pc:sldChg>
      <pc:sldChg chg="modSp new del mod">
        <pc:chgData name="C C" userId="58c016da926720ee" providerId="LiveId" clId="{ADED1403-7374-426A-86E9-4CCF06C4718F}" dt="2021-05-05T09:52:30.463" v="2970" actId="47"/>
        <pc:sldMkLst>
          <pc:docMk/>
          <pc:sldMk cId="3091660176" sldId="265"/>
        </pc:sldMkLst>
        <pc:spChg chg="mod">
          <ac:chgData name="C C" userId="58c016da926720ee" providerId="LiveId" clId="{ADED1403-7374-426A-86E9-4CCF06C4718F}" dt="2021-05-05T07:50:57.914" v="1300" actId="20577"/>
          <ac:spMkLst>
            <pc:docMk/>
            <pc:sldMk cId="3091660176" sldId="265"/>
            <ac:spMk id="2" creationId="{F397DF30-AABF-49F2-BB45-9B357D62FFE7}"/>
          </ac:spMkLst>
        </pc:spChg>
        <pc:spChg chg="mod">
          <ac:chgData name="C C" userId="58c016da926720ee" providerId="LiveId" clId="{ADED1403-7374-426A-86E9-4CCF06C4718F}" dt="2021-05-05T09:34:02.823" v="2477" actId="21"/>
          <ac:spMkLst>
            <pc:docMk/>
            <pc:sldMk cId="3091660176" sldId="265"/>
            <ac:spMk id="3" creationId="{76FD7702-985C-4FC8-9AC1-282291D7503C}"/>
          </ac:spMkLst>
        </pc:spChg>
      </pc:sldChg>
      <pc:sldChg chg="addSp delSp modSp new mod">
        <pc:chgData name="C C" userId="58c016da926720ee" providerId="LiveId" clId="{ADED1403-7374-426A-86E9-4CCF06C4718F}" dt="2021-05-05T11:30:03.592" v="3713" actId="1076"/>
        <pc:sldMkLst>
          <pc:docMk/>
          <pc:sldMk cId="339734053" sldId="266"/>
        </pc:sldMkLst>
        <pc:spChg chg="mod">
          <ac:chgData name="C C" userId="58c016da926720ee" providerId="LiveId" clId="{ADED1403-7374-426A-86E9-4CCF06C4718F}" dt="2021-05-05T11:29:26.254" v="3703" actId="20577"/>
          <ac:spMkLst>
            <pc:docMk/>
            <pc:sldMk cId="339734053" sldId="266"/>
            <ac:spMk id="2" creationId="{2DF80798-CB8D-4689-B832-151139E847E7}"/>
          </ac:spMkLst>
        </pc:spChg>
        <pc:spChg chg="del mod">
          <ac:chgData name="C C" userId="58c016da926720ee" providerId="LiveId" clId="{ADED1403-7374-426A-86E9-4CCF06C4718F}" dt="2021-05-05T11:20:40.804" v="3250" actId="478"/>
          <ac:spMkLst>
            <pc:docMk/>
            <pc:sldMk cId="339734053" sldId="266"/>
            <ac:spMk id="3" creationId="{BE62C4DF-3F35-427D-9F92-7474DBC6A145}"/>
          </ac:spMkLst>
        </pc:spChg>
        <pc:spChg chg="del">
          <ac:chgData name="C C" userId="58c016da926720ee" providerId="LiveId" clId="{ADED1403-7374-426A-86E9-4CCF06C4718F}" dt="2021-05-05T11:19:25.601" v="3248"/>
          <ac:spMkLst>
            <pc:docMk/>
            <pc:sldMk cId="339734053" sldId="266"/>
            <ac:spMk id="4" creationId="{3BA45BF6-43D7-4462-B02C-3EF570C467B3}"/>
          </ac:spMkLst>
        </pc:spChg>
        <pc:spChg chg="add del mod">
          <ac:chgData name="C C" userId="58c016da926720ee" providerId="LiveId" clId="{ADED1403-7374-426A-86E9-4CCF06C4718F}" dt="2021-05-05T11:20:42.113" v="3251" actId="478"/>
          <ac:spMkLst>
            <pc:docMk/>
            <pc:sldMk cId="339734053" sldId="266"/>
            <ac:spMk id="6" creationId="{CF866833-B094-461A-ABC4-008327262807}"/>
          </ac:spMkLst>
        </pc:spChg>
        <pc:picChg chg="add mod">
          <ac:chgData name="C C" userId="58c016da926720ee" providerId="LiveId" clId="{ADED1403-7374-426A-86E9-4CCF06C4718F}" dt="2021-05-05T11:30:03.592" v="3713" actId="1076"/>
          <ac:picMkLst>
            <pc:docMk/>
            <pc:sldMk cId="339734053" sldId="266"/>
            <ac:picMk id="7170" creationId="{508405BD-355F-4AC2-B84D-AEF6653F0638}"/>
          </ac:picMkLst>
        </pc:picChg>
        <pc:picChg chg="add mod">
          <ac:chgData name="C C" userId="58c016da926720ee" providerId="LiveId" clId="{ADED1403-7374-426A-86E9-4CCF06C4718F}" dt="2021-05-05T11:29:58.028" v="3711" actId="1076"/>
          <ac:picMkLst>
            <pc:docMk/>
            <pc:sldMk cId="339734053" sldId="266"/>
            <ac:picMk id="7172" creationId="{E98AEF24-8C97-425F-805B-E45D868FEA35}"/>
          </ac:picMkLst>
        </pc:picChg>
      </pc:sldChg>
      <pc:sldChg chg="del">
        <pc:chgData name="C C" userId="58c016da926720ee" providerId="LiveId" clId="{ADED1403-7374-426A-86E9-4CCF06C4718F}" dt="2021-05-05T07:30:49.551" v="7" actId="47"/>
        <pc:sldMkLst>
          <pc:docMk/>
          <pc:sldMk cId="1319193990" sldId="266"/>
        </pc:sldMkLst>
      </pc:sldChg>
      <pc:sldChg chg="modSp add del mod">
        <pc:chgData name="C C" userId="58c016da926720ee" providerId="LiveId" clId="{ADED1403-7374-426A-86E9-4CCF06C4718F}" dt="2021-05-06T07:42:28.440" v="4598" actId="47"/>
        <pc:sldMkLst>
          <pc:docMk/>
          <pc:sldMk cId="1141484383" sldId="267"/>
        </pc:sldMkLst>
        <pc:spChg chg="mod">
          <ac:chgData name="C C" userId="58c016da926720ee" providerId="LiveId" clId="{ADED1403-7374-426A-86E9-4CCF06C4718F}" dt="2021-05-05T11:46:02.277" v="4158" actId="20577"/>
          <ac:spMkLst>
            <pc:docMk/>
            <pc:sldMk cId="1141484383" sldId="267"/>
            <ac:spMk id="2" creationId="{2DF80798-CB8D-4689-B832-151139E847E7}"/>
          </ac:spMkLst>
        </pc:spChg>
      </pc:sldChg>
      <pc:sldChg chg="del">
        <pc:chgData name="C C" userId="58c016da926720ee" providerId="LiveId" clId="{ADED1403-7374-426A-86E9-4CCF06C4718F}" dt="2021-05-05T07:30:49.551" v="7" actId="47"/>
        <pc:sldMkLst>
          <pc:docMk/>
          <pc:sldMk cId="4275523022" sldId="267"/>
        </pc:sldMkLst>
      </pc:sldChg>
      <pc:sldChg chg="del">
        <pc:chgData name="C C" userId="58c016da926720ee" providerId="LiveId" clId="{ADED1403-7374-426A-86E9-4CCF06C4718F}" dt="2021-05-05T07:30:49.551" v="7" actId="47"/>
        <pc:sldMkLst>
          <pc:docMk/>
          <pc:sldMk cId="301601336" sldId="268"/>
        </pc:sldMkLst>
      </pc:sldChg>
      <pc:sldChg chg="addSp delSp modSp add mod ord modClrScheme chgLayout">
        <pc:chgData name="C C" userId="58c016da926720ee" providerId="LiveId" clId="{ADED1403-7374-426A-86E9-4CCF06C4718F}" dt="2021-05-05T11:44:40.583" v="4157" actId="1076"/>
        <pc:sldMkLst>
          <pc:docMk/>
          <pc:sldMk cId="1721207975" sldId="268"/>
        </pc:sldMkLst>
        <pc:spChg chg="mod ord">
          <ac:chgData name="C C" userId="58c016da926720ee" providerId="LiveId" clId="{ADED1403-7374-426A-86E9-4CCF06C4718F}" dt="2021-05-05T11:39:25.824" v="4146" actId="700"/>
          <ac:spMkLst>
            <pc:docMk/>
            <pc:sldMk cId="1721207975" sldId="268"/>
            <ac:spMk id="2" creationId="{2DF80798-CB8D-4689-B832-151139E847E7}"/>
          </ac:spMkLst>
        </pc:spChg>
        <pc:spChg chg="del mod ord">
          <ac:chgData name="C C" userId="58c016da926720ee" providerId="LiveId" clId="{ADED1403-7374-426A-86E9-4CCF06C4718F}" dt="2021-05-05T11:35:50.578" v="4140" actId="700"/>
          <ac:spMkLst>
            <pc:docMk/>
            <pc:sldMk cId="1721207975" sldId="268"/>
            <ac:spMk id="3" creationId="{BE62C4DF-3F35-427D-9F92-7474DBC6A145}"/>
          </ac:spMkLst>
        </pc:spChg>
        <pc:spChg chg="del">
          <ac:chgData name="C C" userId="58c016da926720ee" providerId="LiveId" clId="{ADED1403-7374-426A-86E9-4CCF06C4718F}" dt="2021-05-05T11:35:50.578" v="4140" actId="700"/>
          <ac:spMkLst>
            <pc:docMk/>
            <pc:sldMk cId="1721207975" sldId="268"/>
            <ac:spMk id="4" creationId="{3BA45BF6-43D7-4462-B02C-3EF570C467B3}"/>
          </ac:spMkLst>
        </pc:spChg>
        <pc:spChg chg="add del mod ord">
          <ac:chgData name="C C" userId="58c016da926720ee" providerId="LiveId" clId="{ADED1403-7374-426A-86E9-4CCF06C4718F}" dt="2021-05-05T11:39:25.824" v="4146" actId="700"/>
          <ac:spMkLst>
            <pc:docMk/>
            <pc:sldMk cId="1721207975" sldId="268"/>
            <ac:spMk id="5" creationId="{C3C194C5-AA72-4F73-B280-0742F7078C76}"/>
          </ac:spMkLst>
        </pc:spChg>
        <pc:spChg chg="add mod ord">
          <ac:chgData name="C C" userId="58c016da926720ee" providerId="LiveId" clId="{ADED1403-7374-426A-86E9-4CCF06C4718F}" dt="2021-05-05T11:39:25.824" v="4146" actId="700"/>
          <ac:spMkLst>
            <pc:docMk/>
            <pc:sldMk cId="1721207975" sldId="268"/>
            <ac:spMk id="6" creationId="{DB320B96-5FD9-45CE-9D5A-BF160C3A523F}"/>
          </ac:spMkLst>
        </pc:spChg>
        <pc:spChg chg="add del mod ord">
          <ac:chgData name="C C" userId="58c016da926720ee" providerId="LiveId" clId="{ADED1403-7374-426A-86E9-4CCF06C4718F}" dt="2021-05-05T11:44:25.645" v="4154"/>
          <ac:spMkLst>
            <pc:docMk/>
            <pc:sldMk cId="1721207975" sldId="268"/>
            <ac:spMk id="7" creationId="{6BF9FC31-A491-4AC7-ACC5-B65D33678B39}"/>
          </ac:spMkLst>
        </pc:spChg>
        <pc:picChg chg="add del mod ord">
          <ac:chgData name="C C" userId="58c016da926720ee" providerId="LiveId" clId="{ADED1403-7374-426A-86E9-4CCF06C4718F}" dt="2021-05-05T11:39:28.800" v="4148" actId="22"/>
          <ac:picMkLst>
            <pc:docMk/>
            <pc:sldMk cId="1721207975" sldId="268"/>
            <ac:picMk id="9" creationId="{9027E775-74EA-466E-A5C6-1BFE3A22C693}"/>
          </ac:picMkLst>
        </pc:picChg>
        <pc:picChg chg="add mod">
          <ac:chgData name="C C" userId="58c016da926720ee" providerId="LiveId" clId="{ADED1403-7374-426A-86E9-4CCF06C4718F}" dt="2021-05-05T11:44:36.937" v="4156" actId="1076"/>
          <ac:picMkLst>
            <pc:docMk/>
            <pc:sldMk cId="1721207975" sldId="268"/>
            <ac:picMk id="11" creationId="{16C29910-8B9B-4164-A0B4-C38B1F27F452}"/>
          </ac:picMkLst>
        </pc:picChg>
        <pc:picChg chg="add mod">
          <ac:chgData name="C C" userId="58c016da926720ee" providerId="LiveId" clId="{ADED1403-7374-426A-86E9-4CCF06C4718F}" dt="2021-05-05T11:44:40.583" v="4157" actId="1076"/>
          <ac:picMkLst>
            <pc:docMk/>
            <pc:sldMk cId="1721207975" sldId="268"/>
            <ac:picMk id="8194" creationId="{46EFAAA8-A283-40CB-B939-63D7D233BB3B}"/>
          </ac:picMkLst>
        </pc:picChg>
      </pc:sldChg>
      <pc:sldChg chg="addSp delSp modSp new mod modClrScheme chgLayout">
        <pc:chgData name="C C" userId="58c016da926720ee" providerId="LiveId" clId="{ADED1403-7374-426A-86E9-4CCF06C4718F}" dt="2021-05-06T11:42:40.561" v="5162" actId="20577"/>
        <pc:sldMkLst>
          <pc:docMk/>
          <pc:sldMk cId="2693231966" sldId="269"/>
        </pc:sldMkLst>
        <pc:spChg chg="add mod ord">
          <ac:chgData name="C C" userId="58c016da926720ee" providerId="LiveId" clId="{ADED1403-7374-426A-86E9-4CCF06C4718F}" dt="2021-05-06T11:42:40.561" v="5162" actId="20577"/>
          <ac:spMkLst>
            <pc:docMk/>
            <pc:sldMk cId="2693231966" sldId="269"/>
            <ac:spMk id="2" creationId="{2DA8211C-4A48-49D1-A570-FE4F49EF25DB}"/>
          </ac:spMkLst>
        </pc:spChg>
        <pc:spChg chg="del mod ord">
          <ac:chgData name="C C" userId="58c016da926720ee" providerId="LiveId" clId="{ADED1403-7374-426A-86E9-4CCF06C4718F}" dt="2021-05-05T08:06:06.851" v="1473" actId="700"/>
          <ac:spMkLst>
            <pc:docMk/>
            <pc:sldMk cId="2693231966" sldId="269"/>
            <ac:spMk id="2" creationId="{EF0FCAFF-04FC-4BB2-8F82-EEAF5E982750}"/>
          </ac:spMkLst>
        </pc:spChg>
        <pc:spChg chg="del mod ord">
          <ac:chgData name="C C" userId="58c016da926720ee" providerId="LiveId" clId="{ADED1403-7374-426A-86E9-4CCF06C4718F}" dt="2021-05-05T08:06:06.851" v="1473" actId="700"/>
          <ac:spMkLst>
            <pc:docMk/>
            <pc:sldMk cId="2693231966" sldId="269"/>
            <ac:spMk id="3" creationId="{06BFBCB5-E531-45A0-98B3-885B91C39C6F}"/>
          </ac:spMkLst>
        </pc:spChg>
        <pc:spChg chg="add del mod ord">
          <ac:chgData name="C C" userId="58c016da926720ee" providerId="LiveId" clId="{ADED1403-7374-426A-86E9-4CCF06C4718F}" dt="2021-05-06T11:35:46.082" v="4738"/>
          <ac:spMkLst>
            <pc:docMk/>
            <pc:sldMk cId="2693231966" sldId="269"/>
            <ac:spMk id="3" creationId="{302B306C-9D54-47DF-976B-B1EB88DB74A0}"/>
          </ac:spMkLst>
        </pc:spChg>
        <pc:spChg chg="add mod ord">
          <ac:chgData name="C C" userId="58c016da926720ee" providerId="LiveId" clId="{ADED1403-7374-426A-86E9-4CCF06C4718F}" dt="2021-05-06T11:35:33.679" v="4736" actId="700"/>
          <ac:spMkLst>
            <pc:docMk/>
            <pc:sldMk cId="2693231966" sldId="269"/>
            <ac:spMk id="4" creationId="{D51BC43B-DCA9-4D6D-BEBB-4453F1D321EE}"/>
          </ac:spMkLst>
        </pc:spChg>
        <pc:spChg chg="add del mod ord">
          <ac:chgData name="C C" userId="58c016da926720ee" providerId="LiveId" clId="{ADED1403-7374-426A-86E9-4CCF06C4718F}" dt="2021-05-06T11:35:33.679" v="4736" actId="700"/>
          <ac:spMkLst>
            <pc:docMk/>
            <pc:sldMk cId="2693231966" sldId="269"/>
            <ac:spMk id="5" creationId="{EE83ECD9-47EF-4014-A657-EE059B21C49A}"/>
          </ac:spMkLst>
        </pc:spChg>
        <pc:picChg chg="add mod">
          <ac:chgData name="C C" userId="58c016da926720ee" providerId="LiveId" clId="{ADED1403-7374-426A-86E9-4CCF06C4718F}" dt="2021-05-06T11:35:46.082" v="4738"/>
          <ac:picMkLst>
            <pc:docMk/>
            <pc:sldMk cId="2693231966" sldId="269"/>
            <ac:picMk id="6" creationId="{AC7D4EDF-659E-4BC0-A983-C1FFD98C38D0}"/>
          </ac:picMkLst>
        </pc:picChg>
      </pc:sldChg>
      <pc:sldChg chg="del">
        <pc:chgData name="C C" userId="58c016da926720ee" providerId="LiveId" clId="{ADED1403-7374-426A-86E9-4CCF06C4718F}" dt="2021-05-05T07:30:49.551" v="7" actId="47"/>
        <pc:sldMkLst>
          <pc:docMk/>
          <pc:sldMk cId="2923364697" sldId="269"/>
        </pc:sldMkLst>
      </pc:sldChg>
      <pc:sldChg chg="new del ord">
        <pc:chgData name="C C" userId="58c016da926720ee" providerId="LiveId" clId="{ADED1403-7374-426A-86E9-4CCF06C4718F}" dt="2021-05-05T08:06:56.622" v="1574" actId="47"/>
        <pc:sldMkLst>
          <pc:docMk/>
          <pc:sldMk cId="1055133011" sldId="270"/>
        </pc:sldMkLst>
      </pc:sldChg>
      <pc:sldChg chg="addSp delSp modSp new mod modClrScheme chgLayout">
        <pc:chgData name="C C" userId="58c016da926720ee" providerId="LiveId" clId="{ADED1403-7374-426A-86E9-4CCF06C4718F}" dt="2021-05-06T11:44:51.980" v="5431" actId="404"/>
        <pc:sldMkLst>
          <pc:docMk/>
          <pc:sldMk cId="2064732161" sldId="270"/>
        </pc:sldMkLst>
        <pc:spChg chg="mod ord">
          <ac:chgData name="C C" userId="58c016da926720ee" providerId="LiveId" clId="{ADED1403-7374-426A-86E9-4CCF06C4718F}" dt="2021-05-06T11:35:59.597" v="4741" actId="14100"/>
          <ac:spMkLst>
            <pc:docMk/>
            <pc:sldMk cId="2064732161" sldId="270"/>
            <ac:spMk id="2" creationId="{33F379A3-F0D3-44EA-BE44-0793131FB0D3}"/>
          </ac:spMkLst>
        </pc:spChg>
        <pc:spChg chg="del mod ord">
          <ac:chgData name="C C" userId="58c016da926720ee" providerId="LiveId" clId="{ADED1403-7374-426A-86E9-4CCF06C4718F}" dt="2021-05-06T11:35:36.148" v="4737" actId="700"/>
          <ac:spMkLst>
            <pc:docMk/>
            <pc:sldMk cId="2064732161" sldId="270"/>
            <ac:spMk id="3" creationId="{5B9A37ED-5EA5-457A-9AD7-4369C868B1BF}"/>
          </ac:spMkLst>
        </pc:spChg>
        <pc:spChg chg="add mod ord">
          <ac:chgData name="C C" userId="58c016da926720ee" providerId="LiveId" clId="{ADED1403-7374-426A-86E9-4CCF06C4718F}" dt="2021-05-06T11:44:51.980" v="5431" actId="404"/>
          <ac:spMkLst>
            <pc:docMk/>
            <pc:sldMk cId="2064732161" sldId="270"/>
            <ac:spMk id="4" creationId="{A39A309A-C82F-411B-A011-D1A267AFC328}"/>
          </ac:spMkLst>
        </pc:spChg>
        <pc:spChg chg="add del mod ord">
          <ac:chgData name="C C" userId="58c016da926720ee" providerId="LiveId" clId="{ADED1403-7374-426A-86E9-4CCF06C4718F}" dt="2021-05-06T11:39:09.532" v="4742"/>
          <ac:spMkLst>
            <pc:docMk/>
            <pc:sldMk cId="2064732161" sldId="270"/>
            <ac:spMk id="5" creationId="{1E74E52A-32D7-41D8-B93D-831B3EC88521}"/>
          </ac:spMkLst>
        </pc:spChg>
        <pc:picChg chg="add mod">
          <ac:chgData name="C C" userId="58c016da926720ee" providerId="LiveId" clId="{ADED1403-7374-426A-86E9-4CCF06C4718F}" dt="2021-05-06T11:39:09.532" v="4742"/>
          <ac:picMkLst>
            <pc:docMk/>
            <pc:sldMk cId="2064732161" sldId="270"/>
            <ac:picMk id="1026" creationId="{A19D4DC0-840B-4DEC-96C1-7E63DF8CB815}"/>
          </ac:picMkLst>
        </pc:picChg>
      </pc:sldChg>
      <pc:sldChg chg="addSp delSp modSp new mod modClrScheme chgLayout">
        <pc:chgData name="C C" userId="58c016da926720ee" providerId="LiveId" clId="{ADED1403-7374-426A-86E9-4CCF06C4718F}" dt="2021-05-06T07:53:09.710" v="4703" actId="20577"/>
        <pc:sldMkLst>
          <pc:docMk/>
          <pc:sldMk cId="1413472060" sldId="271"/>
        </pc:sldMkLst>
        <pc:spChg chg="mod ord">
          <ac:chgData name="C C" userId="58c016da926720ee" providerId="LiveId" clId="{ADED1403-7374-426A-86E9-4CCF06C4718F}" dt="2021-05-06T07:53:09.710" v="4703" actId="20577"/>
          <ac:spMkLst>
            <pc:docMk/>
            <pc:sldMk cId="1413472060" sldId="271"/>
            <ac:spMk id="2" creationId="{F4388161-9FB2-478B-81D1-485A12C7E63B}"/>
          </ac:spMkLst>
        </pc:spChg>
        <pc:spChg chg="del mod ord">
          <ac:chgData name="C C" userId="58c016da926720ee" providerId="LiveId" clId="{ADED1403-7374-426A-86E9-4CCF06C4718F}" dt="2021-05-06T07:43:36.715" v="4613" actId="700"/>
          <ac:spMkLst>
            <pc:docMk/>
            <pc:sldMk cId="1413472060" sldId="271"/>
            <ac:spMk id="3" creationId="{62B60957-1E44-4E2E-B952-B935C4073CAC}"/>
          </ac:spMkLst>
        </pc:spChg>
        <pc:spChg chg="add mod ord">
          <ac:chgData name="C C" userId="58c016da926720ee" providerId="LiveId" clId="{ADED1403-7374-426A-86E9-4CCF06C4718F}" dt="2021-05-06T07:43:36.715" v="4613" actId="700"/>
          <ac:spMkLst>
            <pc:docMk/>
            <pc:sldMk cId="1413472060" sldId="271"/>
            <ac:spMk id="4" creationId="{41F71314-33DF-4644-BFC3-E6BB988FF90A}"/>
          </ac:spMkLst>
        </pc:spChg>
        <pc:spChg chg="add del mod ord">
          <ac:chgData name="C C" userId="58c016da926720ee" providerId="LiveId" clId="{ADED1403-7374-426A-86E9-4CCF06C4718F}" dt="2021-05-06T07:43:49.368" v="4614"/>
          <ac:spMkLst>
            <pc:docMk/>
            <pc:sldMk cId="1413472060" sldId="271"/>
            <ac:spMk id="5" creationId="{BC82513E-8C00-40A3-86EB-6896E558CD5A}"/>
          </ac:spMkLst>
        </pc:spChg>
        <pc:spChg chg="add del mod">
          <ac:chgData name="C C" userId="58c016da926720ee" providerId="LiveId" clId="{ADED1403-7374-426A-86E9-4CCF06C4718F}" dt="2021-05-06T07:51:46.079" v="4675" actId="21"/>
          <ac:spMkLst>
            <pc:docMk/>
            <pc:sldMk cId="1413472060" sldId="271"/>
            <ac:spMk id="16" creationId="{5B1F0642-66BA-4F68-9B85-1449B5DC323F}"/>
          </ac:spMkLst>
        </pc:spChg>
        <pc:spChg chg="add del mod">
          <ac:chgData name="C C" userId="58c016da926720ee" providerId="LiveId" clId="{ADED1403-7374-426A-86E9-4CCF06C4718F}" dt="2021-05-06T07:51:55.395" v="4679"/>
          <ac:spMkLst>
            <pc:docMk/>
            <pc:sldMk cId="1413472060" sldId="271"/>
            <ac:spMk id="18" creationId="{7900B5D3-4022-4782-AC8A-8148B6D568DC}"/>
          </ac:spMkLst>
        </pc:spChg>
        <pc:picChg chg="add del mod">
          <ac:chgData name="C C" userId="58c016da926720ee" providerId="LiveId" clId="{ADED1403-7374-426A-86E9-4CCF06C4718F}" dt="2021-05-06T07:51:46.875" v="4676" actId="21"/>
          <ac:picMkLst>
            <pc:docMk/>
            <pc:sldMk cId="1413472060" sldId="271"/>
            <ac:picMk id="6" creationId="{1C8E0291-30D1-4D4D-99CD-C746D71F0C8A}"/>
          </ac:picMkLst>
        </pc:picChg>
        <pc:picChg chg="add del mod">
          <ac:chgData name="C C" userId="58c016da926720ee" providerId="LiveId" clId="{ADED1403-7374-426A-86E9-4CCF06C4718F}" dt="2021-05-06T07:45:33.743" v="4635" actId="478"/>
          <ac:picMkLst>
            <pc:docMk/>
            <pc:sldMk cId="1413472060" sldId="271"/>
            <ac:picMk id="7" creationId="{C94A6668-D887-4481-B6C1-D12DD23A5847}"/>
          </ac:picMkLst>
        </pc:picChg>
        <pc:picChg chg="add del mod">
          <ac:chgData name="C C" userId="58c016da926720ee" providerId="LiveId" clId="{ADED1403-7374-426A-86E9-4CCF06C4718F}" dt="2021-05-06T07:50:42.350" v="4654" actId="21"/>
          <ac:picMkLst>
            <pc:docMk/>
            <pc:sldMk cId="1413472060" sldId="271"/>
            <ac:picMk id="8" creationId="{9F356758-9849-41E9-8C99-3C7AD44D5403}"/>
          </ac:picMkLst>
        </pc:picChg>
        <pc:picChg chg="add del mod">
          <ac:chgData name="C C" userId="58c016da926720ee" providerId="LiveId" clId="{ADED1403-7374-426A-86E9-4CCF06C4718F}" dt="2021-05-06T07:52:01.041" v="4682" actId="478"/>
          <ac:picMkLst>
            <pc:docMk/>
            <pc:sldMk cId="1413472060" sldId="271"/>
            <ac:picMk id="10" creationId="{0F50EADC-B8A3-4286-84E0-2AFE20230E20}"/>
          </ac:picMkLst>
        </pc:picChg>
        <pc:picChg chg="add del mod">
          <ac:chgData name="C C" userId="58c016da926720ee" providerId="LiveId" clId="{ADED1403-7374-426A-86E9-4CCF06C4718F}" dt="2021-05-06T07:51:19.735" v="4666" actId="478"/>
          <ac:picMkLst>
            <pc:docMk/>
            <pc:sldMk cId="1413472060" sldId="271"/>
            <ac:picMk id="12" creationId="{24485426-9E60-468B-8E95-71E41872969B}"/>
          </ac:picMkLst>
        </pc:picChg>
        <pc:picChg chg="add mod">
          <ac:chgData name="C C" userId="58c016da926720ee" providerId="LiveId" clId="{ADED1403-7374-426A-86E9-4CCF06C4718F}" dt="2021-05-06T07:52:26.375" v="4688" actId="14100"/>
          <ac:picMkLst>
            <pc:docMk/>
            <pc:sldMk cId="1413472060" sldId="271"/>
            <ac:picMk id="14" creationId="{6632A47C-4F1B-4FE2-BB55-31460682D13A}"/>
          </ac:picMkLst>
        </pc:picChg>
        <pc:picChg chg="add mod">
          <ac:chgData name="C C" userId="58c016da926720ee" providerId="LiveId" clId="{ADED1403-7374-426A-86E9-4CCF06C4718F}" dt="2021-05-06T07:51:59.525" v="4681" actId="1076"/>
          <ac:picMkLst>
            <pc:docMk/>
            <pc:sldMk cId="1413472060" sldId="271"/>
            <ac:picMk id="19" creationId="{AA5695C5-9C62-4EB3-B66E-4BC134AA5DC2}"/>
          </ac:picMkLst>
        </pc:picChg>
        <pc:picChg chg="add mod">
          <ac:chgData name="C C" userId="58c016da926720ee" providerId="LiveId" clId="{ADED1403-7374-426A-86E9-4CCF06C4718F}" dt="2021-05-06T07:52:56.173" v="4695" actId="1076"/>
          <ac:picMkLst>
            <pc:docMk/>
            <pc:sldMk cId="1413472060" sldId="271"/>
            <ac:picMk id="21" creationId="{68CD6A11-916C-4E59-B155-7FF49273E22B}"/>
          </ac:picMkLst>
        </pc:picChg>
        <pc:picChg chg="add mod">
          <ac:chgData name="C C" userId="58c016da926720ee" providerId="LiveId" clId="{ADED1403-7374-426A-86E9-4CCF06C4718F}" dt="2021-05-06T07:52:53.412" v="4694" actId="1076"/>
          <ac:picMkLst>
            <pc:docMk/>
            <pc:sldMk cId="1413472060" sldId="271"/>
            <ac:picMk id="23" creationId="{7C890FDC-0D67-4055-A49D-04919137CF87}"/>
          </ac:picMkLst>
        </pc:picChg>
      </pc:sldChg>
      <pc:sldChg chg="modSp add del mod">
        <pc:chgData name="C C" userId="58c016da926720ee" providerId="LiveId" clId="{ADED1403-7374-426A-86E9-4CCF06C4718F}" dt="2021-05-05T07:46:25.485" v="854" actId="47"/>
        <pc:sldMkLst>
          <pc:docMk/>
          <pc:sldMk cId="1925417711" sldId="271"/>
        </pc:sldMkLst>
        <pc:spChg chg="mod">
          <ac:chgData name="C C" userId="58c016da926720ee" providerId="LiveId" clId="{ADED1403-7374-426A-86E9-4CCF06C4718F}" dt="2021-05-05T07:42:21.410" v="483" actId="21"/>
          <ac:spMkLst>
            <pc:docMk/>
            <pc:sldMk cId="1925417711" sldId="271"/>
            <ac:spMk id="5" creationId="{6CBB0211-DC86-41B3-BBAD-A10AAA8C45EC}"/>
          </ac:spMkLst>
        </pc:spChg>
      </pc:sldChg>
      <pc:sldChg chg="modSp new del mod">
        <pc:chgData name="C C" userId="58c016da926720ee" providerId="LiveId" clId="{ADED1403-7374-426A-86E9-4CCF06C4718F}" dt="2021-05-06T07:43:25.251" v="4612" actId="47"/>
        <pc:sldMkLst>
          <pc:docMk/>
          <pc:sldMk cId="2676879831" sldId="272"/>
        </pc:sldMkLst>
        <pc:spChg chg="mod">
          <ac:chgData name="C C" userId="58c016da926720ee" providerId="LiveId" clId="{ADED1403-7374-426A-86E9-4CCF06C4718F}" dt="2021-05-05T08:08:51.616" v="1785" actId="20577"/>
          <ac:spMkLst>
            <pc:docMk/>
            <pc:sldMk cId="2676879831" sldId="272"/>
            <ac:spMk id="2" creationId="{8F332EFF-C966-4B68-B68B-1558DA1B707B}"/>
          </ac:spMkLst>
        </pc:spChg>
      </pc:sldChg>
      <pc:sldChg chg="del">
        <pc:chgData name="C C" userId="58c016da926720ee" providerId="LiveId" clId="{ADED1403-7374-426A-86E9-4CCF06C4718F}" dt="2021-05-05T07:30:49.551" v="7" actId="47"/>
        <pc:sldMkLst>
          <pc:docMk/>
          <pc:sldMk cId="2929093726" sldId="272"/>
        </pc:sldMkLst>
      </pc:sldChg>
      <pc:sldChg chg="addSp delSp modSp new del mod modClrScheme chgLayout">
        <pc:chgData name="C C" userId="58c016da926720ee" providerId="LiveId" clId="{ADED1403-7374-426A-86E9-4CCF06C4718F}" dt="2021-05-06T11:53:29.262" v="5782" actId="47"/>
        <pc:sldMkLst>
          <pc:docMk/>
          <pc:sldMk cId="199262117" sldId="273"/>
        </pc:sldMkLst>
        <pc:spChg chg="del mod ord">
          <ac:chgData name="C C" userId="58c016da926720ee" providerId="LiveId" clId="{ADED1403-7374-426A-86E9-4CCF06C4718F}" dt="2021-05-05T08:10:59.474" v="1789" actId="700"/>
          <ac:spMkLst>
            <pc:docMk/>
            <pc:sldMk cId="199262117" sldId="273"/>
            <ac:spMk id="2" creationId="{3F910B9D-B366-49DC-B87A-CEEBD537F779}"/>
          </ac:spMkLst>
        </pc:spChg>
        <pc:spChg chg="del mod ord">
          <ac:chgData name="C C" userId="58c016da926720ee" providerId="LiveId" clId="{ADED1403-7374-426A-86E9-4CCF06C4718F}" dt="2021-05-05T08:10:59.474" v="1789" actId="700"/>
          <ac:spMkLst>
            <pc:docMk/>
            <pc:sldMk cId="199262117" sldId="273"/>
            <ac:spMk id="3" creationId="{6723DD0E-5990-481F-AC97-0E919E0D03C9}"/>
          </ac:spMkLst>
        </pc:spChg>
        <pc:spChg chg="add mod ord">
          <ac:chgData name="C C" userId="58c016da926720ee" providerId="LiveId" clId="{ADED1403-7374-426A-86E9-4CCF06C4718F}" dt="2021-05-05T08:11:17.592" v="1829" actId="20577"/>
          <ac:spMkLst>
            <pc:docMk/>
            <pc:sldMk cId="199262117" sldId="273"/>
            <ac:spMk id="4" creationId="{D73BB1E5-22F5-414F-B85B-DAFC64C0EF70}"/>
          </ac:spMkLst>
        </pc:spChg>
        <pc:spChg chg="add mod ord">
          <ac:chgData name="C C" userId="58c016da926720ee" providerId="LiveId" clId="{ADED1403-7374-426A-86E9-4CCF06C4718F}" dt="2021-05-05T08:10:59.474" v="1789" actId="700"/>
          <ac:spMkLst>
            <pc:docMk/>
            <pc:sldMk cId="199262117" sldId="273"/>
            <ac:spMk id="5" creationId="{9E7D0286-873D-47FA-A20C-84820E56063D}"/>
          </ac:spMkLst>
        </pc:spChg>
      </pc:sldChg>
      <pc:sldChg chg="new del">
        <pc:chgData name="C C" userId="58c016da926720ee" providerId="LiveId" clId="{ADED1403-7374-426A-86E9-4CCF06C4718F}" dt="2021-05-05T08:09:09.431" v="1787" actId="680"/>
        <pc:sldMkLst>
          <pc:docMk/>
          <pc:sldMk cId="957334256" sldId="273"/>
        </pc:sldMkLst>
      </pc:sldChg>
      <pc:sldChg chg="del">
        <pc:chgData name="C C" userId="58c016da926720ee" providerId="LiveId" clId="{ADED1403-7374-426A-86E9-4CCF06C4718F}" dt="2021-05-05T07:30:49.551" v="7" actId="47"/>
        <pc:sldMkLst>
          <pc:docMk/>
          <pc:sldMk cId="4174762960" sldId="273"/>
        </pc:sldMkLst>
      </pc:sldChg>
      <pc:sldChg chg="modSp new del mod">
        <pc:chgData name="C C" userId="58c016da926720ee" providerId="LiveId" clId="{ADED1403-7374-426A-86E9-4CCF06C4718F}" dt="2021-05-06T11:55:03.338" v="5868" actId="47"/>
        <pc:sldMkLst>
          <pc:docMk/>
          <pc:sldMk cId="2074386560" sldId="274"/>
        </pc:sldMkLst>
        <pc:spChg chg="mod">
          <ac:chgData name="C C" userId="58c016da926720ee" providerId="LiveId" clId="{ADED1403-7374-426A-86E9-4CCF06C4718F}" dt="2021-05-05T08:11:48.334" v="1887" actId="20577"/>
          <ac:spMkLst>
            <pc:docMk/>
            <pc:sldMk cId="2074386560" sldId="274"/>
            <ac:spMk id="2" creationId="{C6F64534-6CB5-4F24-91F8-A0126F420759}"/>
          </ac:spMkLst>
        </pc:spChg>
      </pc:sldChg>
      <pc:sldChg chg="addSp delSp modSp new mod modClrScheme chgLayout">
        <pc:chgData name="C C" userId="58c016da926720ee" providerId="LiveId" clId="{ADED1403-7374-426A-86E9-4CCF06C4718F}" dt="2021-05-09T11:12:29.107" v="6867" actId="404"/>
        <pc:sldMkLst>
          <pc:docMk/>
          <pc:sldMk cId="294830781" sldId="275"/>
        </pc:sldMkLst>
        <pc:spChg chg="mod ord">
          <ac:chgData name="C C" userId="58c016da926720ee" providerId="LiveId" clId="{ADED1403-7374-426A-86E9-4CCF06C4718F}" dt="2021-05-09T11:00:02.107" v="5963" actId="700"/>
          <ac:spMkLst>
            <pc:docMk/>
            <pc:sldMk cId="294830781" sldId="275"/>
            <ac:spMk id="2" creationId="{1BD68B81-7BA1-4833-A3B5-8AC18BB64F24}"/>
          </ac:spMkLst>
        </pc:spChg>
        <pc:spChg chg="del mod ord">
          <ac:chgData name="C C" userId="58c016da926720ee" providerId="LiveId" clId="{ADED1403-7374-426A-86E9-4CCF06C4718F}" dt="2021-05-09T11:00:02.107" v="5963" actId="700"/>
          <ac:spMkLst>
            <pc:docMk/>
            <pc:sldMk cId="294830781" sldId="275"/>
            <ac:spMk id="3" creationId="{4D657C31-17CE-4DBE-A328-A9B426340A44}"/>
          </ac:spMkLst>
        </pc:spChg>
        <pc:spChg chg="add mod ord">
          <ac:chgData name="C C" userId="58c016da926720ee" providerId="LiveId" clId="{ADED1403-7374-426A-86E9-4CCF06C4718F}" dt="2021-05-09T11:12:29.107" v="6867" actId="404"/>
          <ac:spMkLst>
            <pc:docMk/>
            <pc:sldMk cId="294830781" sldId="275"/>
            <ac:spMk id="4" creationId="{F9791533-ACA6-4536-9FC6-02821AFB65B7}"/>
          </ac:spMkLst>
        </pc:spChg>
        <pc:spChg chg="add del mod ord">
          <ac:chgData name="C C" userId="58c016da926720ee" providerId="LiveId" clId="{ADED1403-7374-426A-86E9-4CCF06C4718F}" dt="2021-05-09T11:00:23.652" v="5964"/>
          <ac:spMkLst>
            <pc:docMk/>
            <pc:sldMk cId="294830781" sldId="275"/>
            <ac:spMk id="5" creationId="{28821B2F-112B-42ED-8EC0-A8CEB3F9EC75}"/>
          </ac:spMkLst>
        </pc:spChg>
        <pc:spChg chg="add del">
          <ac:chgData name="C C" userId="58c016da926720ee" providerId="LiveId" clId="{ADED1403-7374-426A-86E9-4CCF06C4718F}" dt="2021-05-09T11:00:46.014" v="5967"/>
          <ac:spMkLst>
            <pc:docMk/>
            <pc:sldMk cId="294830781" sldId="275"/>
            <ac:spMk id="6" creationId="{A6520BB8-DE59-47F5-9953-4165A3FF1C28}"/>
          </ac:spMkLst>
        </pc:spChg>
        <pc:spChg chg="add">
          <ac:chgData name="C C" userId="58c016da926720ee" providerId="LiveId" clId="{ADED1403-7374-426A-86E9-4CCF06C4718F}" dt="2021-05-09T11:00:49.165" v="5968"/>
          <ac:spMkLst>
            <pc:docMk/>
            <pc:sldMk cId="294830781" sldId="275"/>
            <ac:spMk id="7" creationId="{52CBF0B5-1316-40ED-B05A-E8BEDEBF80DE}"/>
          </ac:spMkLst>
        </pc:spChg>
        <pc:spChg chg="add del mod">
          <ac:chgData name="C C" userId="58c016da926720ee" providerId="LiveId" clId="{ADED1403-7374-426A-86E9-4CCF06C4718F}" dt="2021-05-09T11:00:52.134" v="5970"/>
          <ac:spMkLst>
            <pc:docMk/>
            <pc:sldMk cId="294830781" sldId="275"/>
            <ac:spMk id="8" creationId="{2C9B5DB2-EE29-451D-A968-054B7ABC1022}"/>
          </ac:spMkLst>
        </pc:spChg>
        <pc:picChg chg="add mod">
          <ac:chgData name="C C" userId="58c016da926720ee" providerId="LiveId" clId="{ADED1403-7374-426A-86E9-4CCF06C4718F}" dt="2021-05-09T11:01:37.931" v="5978" actId="1076"/>
          <ac:picMkLst>
            <pc:docMk/>
            <pc:sldMk cId="294830781" sldId="275"/>
            <ac:picMk id="10" creationId="{3B739B35-8992-4ADA-A6B0-B932E7F0EE3B}"/>
          </ac:picMkLst>
        </pc:picChg>
        <pc:picChg chg="add mod">
          <ac:chgData name="C C" userId="58c016da926720ee" providerId="LiveId" clId="{ADED1403-7374-426A-86E9-4CCF06C4718F}" dt="2021-05-09T11:01:27.806" v="5975" actId="1076"/>
          <ac:picMkLst>
            <pc:docMk/>
            <pc:sldMk cId="294830781" sldId="275"/>
            <ac:picMk id="2050" creationId="{94F0CB8B-2145-40E7-96C4-FAE5D96FDC25}"/>
          </ac:picMkLst>
        </pc:picChg>
      </pc:sldChg>
      <pc:sldChg chg="del">
        <pc:chgData name="C C" userId="58c016da926720ee" providerId="LiveId" clId="{ADED1403-7374-426A-86E9-4CCF06C4718F}" dt="2021-05-05T07:30:49.551" v="7" actId="47"/>
        <pc:sldMkLst>
          <pc:docMk/>
          <pc:sldMk cId="664356640" sldId="276"/>
        </pc:sldMkLst>
      </pc:sldChg>
      <pc:sldChg chg="addSp delSp modSp new mod modClrScheme chgLayout">
        <pc:chgData name="C C" userId="58c016da926720ee" providerId="LiveId" clId="{ADED1403-7374-426A-86E9-4CCF06C4718F}" dt="2021-05-09T11:18:13.490" v="6885" actId="1076"/>
        <pc:sldMkLst>
          <pc:docMk/>
          <pc:sldMk cId="4276211750" sldId="276"/>
        </pc:sldMkLst>
        <pc:spChg chg="mod ord">
          <ac:chgData name="C C" userId="58c016da926720ee" providerId="LiveId" clId="{ADED1403-7374-426A-86E9-4CCF06C4718F}" dt="2021-05-09T11:12:44.637" v="6870" actId="700"/>
          <ac:spMkLst>
            <pc:docMk/>
            <pc:sldMk cId="4276211750" sldId="276"/>
            <ac:spMk id="2" creationId="{61759051-D563-46BB-BB2B-501A59939ECC}"/>
          </ac:spMkLst>
        </pc:spChg>
        <pc:spChg chg="del mod ord">
          <ac:chgData name="C C" userId="58c016da926720ee" providerId="LiveId" clId="{ADED1403-7374-426A-86E9-4CCF06C4718F}" dt="2021-05-09T11:12:33.577" v="6868" actId="700"/>
          <ac:spMkLst>
            <pc:docMk/>
            <pc:sldMk cId="4276211750" sldId="276"/>
            <ac:spMk id="3" creationId="{9FDF1A1F-EAA9-44EE-927F-9C09F7C8BACE}"/>
          </ac:spMkLst>
        </pc:spChg>
        <pc:spChg chg="add del mod ord">
          <ac:chgData name="C C" userId="58c016da926720ee" providerId="LiveId" clId="{ADED1403-7374-426A-86E9-4CCF06C4718F}" dt="2021-05-09T11:12:36.809" v="6869" actId="700"/>
          <ac:spMkLst>
            <pc:docMk/>
            <pc:sldMk cId="4276211750" sldId="276"/>
            <ac:spMk id="4" creationId="{23A4FEF6-7F2D-4BC5-87DD-8971E958F938}"/>
          </ac:spMkLst>
        </pc:spChg>
        <pc:spChg chg="add del mod ord">
          <ac:chgData name="C C" userId="58c016da926720ee" providerId="LiveId" clId="{ADED1403-7374-426A-86E9-4CCF06C4718F}" dt="2021-05-09T11:12:44.637" v="6870" actId="700"/>
          <ac:spMkLst>
            <pc:docMk/>
            <pc:sldMk cId="4276211750" sldId="276"/>
            <ac:spMk id="5" creationId="{DE958AC9-6A85-4439-AEDC-36F9EDB13276}"/>
          </ac:spMkLst>
        </pc:spChg>
        <pc:spChg chg="add del mod ord">
          <ac:chgData name="C C" userId="58c016da926720ee" providerId="LiveId" clId="{ADED1403-7374-426A-86E9-4CCF06C4718F}" dt="2021-05-09T11:12:44.637" v="6870" actId="700"/>
          <ac:spMkLst>
            <pc:docMk/>
            <pc:sldMk cId="4276211750" sldId="276"/>
            <ac:spMk id="6" creationId="{5E37A7B2-5BDF-4F33-ADF2-6D0B4BE02EBC}"/>
          </ac:spMkLst>
        </pc:spChg>
        <pc:spChg chg="add del mod ord">
          <ac:chgData name="C C" userId="58c016da926720ee" providerId="LiveId" clId="{ADED1403-7374-426A-86E9-4CCF06C4718F}" dt="2021-05-09T11:17:55.263" v="6879" actId="478"/>
          <ac:spMkLst>
            <pc:docMk/>
            <pc:sldMk cId="4276211750" sldId="276"/>
            <ac:spMk id="7" creationId="{C4CCAE41-AA96-4DB8-B8B7-60498F7421AF}"/>
          </ac:spMkLst>
        </pc:spChg>
        <pc:spChg chg="add del mod ord">
          <ac:chgData name="C C" userId="58c016da926720ee" providerId="LiveId" clId="{ADED1403-7374-426A-86E9-4CCF06C4718F}" dt="2021-05-09T11:17:09.863" v="6872" actId="22"/>
          <ac:spMkLst>
            <pc:docMk/>
            <pc:sldMk cId="4276211750" sldId="276"/>
            <ac:spMk id="8" creationId="{8B0FED57-C791-4901-AD19-F1D61005943C}"/>
          </ac:spMkLst>
        </pc:spChg>
        <pc:picChg chg="add mod ord">
          <ac:chgData name="C C" userId="58c016da926720ee" providerId="LiveId" clId="{ADED1403-7374-426A-86E9-4CCF06C4718F}" dt="2021-05-09T11:18:09.913" v="6884" actId="1076"/>
          <ac:picMkLst>
            <pc:docMk/>
            <pc:sldMk cId="4276211750" sldId="276"/>
            <ac:picMk id="10" creationId="{448702E8-8C59-426E-8512-65D1E6445A41}"/>
          </ac:picMkLst>
        </pc:picChg>
        <pc:picChg chg="add mod">
          <ac:chgData name="C C" userId="58c016da926720ee" providerId="LiveId" clId="{ADED1403-7374-426A-86E9-4CCF06C4718F}" dt="2021-05-09T11:18:13.490" v="6885" actId="1076"/>
          <ac:picMkLst>
            <pc:docMk/>
            <pc:sldMk cId="4276211750" sldId="276"/>
            <ac:picMk id="4098" creationId="{1A6AB19F-6536-4477-BAC5-E261A671142A}"/>
          </ac:picMkLst>
        </pc:picChg>
      </pc:sldChg>
      <pc:sldChg chg="addSp delSp modSp new mod modClrScheme chgLayout">
        <pc:chgData name="C C" userId="58c016da926720ee" providerId="LiveId" clId="{ADED1403-7374-426A-86E9-4CCF06C4718F}" dt="2021-05-09T11:09:30.558" v="6482" actId="1076"/>
        <pc:sldMkLst>
          <pc:docMk/>
          <pc:sldMk cId="3165418319" sldId="277"/>
        </pc:sldMkLst>
        <pc:spChg chg="mod ord">
          <ac:chgData name="C C" userId="58c016da926720ee" providerId="LiveId" clId="{ADED1403-7374-426A-86E9-4CCF06C4718F}" dt="2021-05-09T10:58:01.159" v="5902" actId="20577"/>
          <ac:spMkLst>
            <pc:docMk/>
            <pc:sldMk cId="3165418319" sldId="277"/>
            <ac:spMk id="2" creationId="{D0D1CB08-FF31-4BF4-B6CD-54A0B0411EC2}"/>
          </ac:spMkLst>
        </pc:spChg>
        <pc:spChg chg="del mod ord">
          <ac:chgData name="C C" userId="58c016da926720ee" providerId="LiveId" clId="{ADED1403-7374-426A-86E9-4CCF06C4718F}" dt="2021-05-09T10:57:35.272" v="5897" actId="700"/>
          <ac:spMkLst>
            <pc:docMk/>
            <pc:sldMk cId="3165418319" sldId="277"/>
            <ac:spMk id="3" creationId="{B346BD0E-405D-4CB3-A677-DA7DAE33D08C}"/>
          </ac:spMkLst>
        </pc:spChg>
        <pc:spChg chg="add del mod ord">
          <ac:chgData name="C C" userId="58c016da926720ee" providerId="LiveId" clId="{ADED1403-7374-426A-86E9-4CCF06C4718F}" dt="2021-05-09T10:57:36.509" v="5898" actId="22"/>
          <ac:spMkLst>
            <pc:docMk/>
            <pc:sldMk cId="3165418319" sldId="277"/>
            <ac:spMk id="4" creationId="{67F3AD91-DB66-42EB-BE12-7E18748B4472}"/>
          </ac:spMkLst>
        </pc:spChg>
        <pc:spChg chg="add del mod ord">
          <ac:chgData name="C C" userId="58c016da926720ee" providerId="LiveId" clId="{ADED1403-7374-426A-86E9-4CCF06C4718F}" dt="2021-05-09T10:57:51.840" v="5899" actId="22"/>
          <ac:spMkLst>
            <pc:docMk/>
            <pc:sldMk cId="3165418319" sldId="277"/>
            <ac:spMk id="5" creationId="{C8DB7A5A-2BE3-4504-A89A-C1ECFD45436D}"/>
          </ac:spMkLst>
        </pc:spChg>
        <pc:picChg chg="add mod ord">
          <ac:chgData name="C C" userId="58c016da926720ee" providerId="LiveId" clId="{ADED1403-7374-426A-86E9-4CCF06C4718F}" dt="2021-05-09T11:09:22.805" v="6479" actId="14100"/>
          <ac:picMkLst>
            <pc:docMk/>
            <pc:sldMk cId="3165418319" sldId="277"/>
            <ac:picMk id="7" creationId="{F5C5C911-3885-458B-A22F-4D7FB42366A7}"/>
          </ac:picMkLst>
        </pc:picChg>
        <pc:picChg chg="add mod ord">
          <ac:chgData name="C C" userId="58c016da926720ee" providerId="LiveId" clId="{ADED1403-7374-426A-86E9-4CCF06C4718F}" dt="2021-05-09T11:09:30.558" v="6482" actId="1076"/>
          <ac:picMkLst>
            <pc:docMk/>
            <pc:sldMk cId="3165418319" sldId="277"/>
            <ac:picMk id="9" creationId="{3AF86CEF-354D-4C23-A67B-99418349FC27}"/>
          </ac:picMkLst>
        </pc:picChg>
      </pc:sldChg>
      <pc:sldChg chg="del">
        <pc:chgData name="C C" userId="58c016da926720ee" providerId="LiveId" clId="{ADED1403-7374-426A-86E9-4CCF06C4718F}" dt="2021-05-05T07:30:49.551" v="7" actId="47"/>
        <pc:sldMkLst>
          <pc:docMk/>
          <pc:sldMk cId="1713905307" sldId="278"/>
        </pc:sldMkLst>
      </pc:sldChg>
      <pc:sldChg chg="addSp delSp modSp new mod modAnim">
        <pc:chgData name="C C" userId="58c016da926720ee" providerId="LiveId" clId="{ADED1403-7374-426A-86E9-4CCF06C4718F}" dt="2021-05-05T08:48:40.283" v="2288"/>
        <pc:sldMkLst>
          <pc:docMk/>
          <pc:sldMk cId="2285132111" sldId="278"/>
        </pc:sldMkLst>
        <pc:spChg chg="mod">
          <ac:chgData name="C C" userId="58c016da926720ee" providerId="LiveId" clId="{ADED1403-7374-426A-86E9-4CCF06C4718F}" dt="2021-05-05T08:44:47.947" v="2276" actId="20577"/>
          <ac:spMkLst>
            <pc:docMk/>
            <pc:sldMk cId="2285132111" sldId="278"/>
            <ac:spMk id="2" creationId="{1B53D738-38A8-4726-A700-358DAC3CFFE7}"/>
          </ac:spMkLst>
        </pc:spChg>
        <pc:spChg chg="add del mod">
          <ac:chgData name="C C" userId="58c016da926720ee" providerId="LiveId" clId="{ADED1403-7374-426A-86E9-4CCF06C4718F}" dt="2021-05-05T08:42:00.530" v="2259"/>
          <ac:spMkLst>
            <pc:docMk/>
            <pc:sldMk cId="2285132111" sldId="278"/>
            <ac:spMk id="7" creationId="{0AD3F54E-83B1-40A8-B890-212A77D14646}"/>
          </ac:spMkLst>
        </pc:spChg>
        <pc:spChg chg="add mod">
          <ac:chgData name="C C" userId="58c016da926720ee" providerId="LiveId" clId="{ADED1403-7374-426A-86E9-4CCF06C4718F}" dt="2021-05-05T08:42:07.750" v="2261" actId="1076"/>
          <ac:spMkLst>
            <pc:docMk/>
            <pc:sldMk cId="2285132111" sldId="278"/>
            <ac:spMk id="8" creationId="{47E15FF7-8CBA-4E6E-98DC-1887ECF9A810}"/>
          </ac:spMkLst>
        </pc:spChg>
        <pc:spChg chg="add mod">
          <ac:chgData name="C C" userId="58c016da926720ee" providerId="LiveId" clId="{ADED1403-7374-426A-86E9-4CCF06C4718F}" dt="2021-05-05T08:42:07.750" v="2261" actId="1076"/>
          <ac:spMkLst>
            <pc:docMk/>
            <pc:sldMk cId="2285132111" sldId="278"/>
            <ac:spMk id="9" creationId="{53933D8A-431A-4928-9579-F0022FB79ECF}"/>
          </ac:spMkLst>
        </pc:spChg>
        <pc:picChg chg="add mod">
          <ac:chgData name="C C" userId="58c016da926720ee" providerId="LiveId" clId="{ADED1403-7374-426A-86E9-4CCF06C4718F}" dt="2021-05-05T08:48:24.534" v="2286" actId="1076"/>
          <ac:picMkLst>
            <pc:docMk/>
            <pc:sldMk cId="2285132111" sldId="278"/>
            <ac:picMk id="5" creationId="{8F10A67C-1113-4A60-800B-BFEF7A31921D}"/>
          </ac:picMkLst>
        </pc:picChg>
        <pc:picChg chg="add mod">
          <ac:chgData name="C C" userId="58c016da926720ee" providerId="LiveId" clId="{ADED1403-7374-426A-86E9-4CCF06C4718F}" dt="2021-05-05T08:48:26.604" v="2287" actId="1076"/>
          <ac:picMkLst>
            <pc:docMk/>
            <pc:sldMk cId="2285132111" sldId="278"/>
            <ac:picMk id="6" creationId="{921E2FBC-5CA6-4F45-A036-DD7D5D2C5724}"/>
          </ac:picMkLst>
        </pc:picChg>
      </pc:sldChg>
      <pc:sldChg chg="addSp delSp modSp new mod modAnim">
        <pc:chgData name="C C" userId="58c016da926720ee" providerId="LiveId" clId="{ADED1403-7374-426A-86E9-4CCF06C4718F}" dt="2021-05-05T08:42:20.767" v="2264"/>
        <pc:sldMkLst>
          <pc:docMk/>
          <pc:sldMk cId="1639407339" sldId="279"/>
        </pc:sldMkLst>
        <pc:spChg chg="mod">
          <ac:chgData name="C C" userId="58c016da926720ee" providerId="LiveId" clId="{ADED1403-7374-426A-86E9-4CCF06C4718F}" dt="2021-05-05T08:37:34.786" v="2251" actId="6549"/>
          <ac:spMkLst>
            <pc:docMk/>
            <pc:sldMk cId="1639407339" sldId="279"/>
            <ac:spMk id="2" creationId="{15942214-3773-4279-9FD8-DDC0FCC6E0AE}"/>
          </ac:spMkLst>
        </pc:spChg>
        <pc:spChg chg="del mod">
          <ac:chgData name="C C" userId="58c016da926720ee" providerId="LiveId" clId="{ADED1403-7374-426A-86E9-4CCF06C4718F}" dt="2021-05-05T08:30:25.442" v="2202" actId="478"/>
          <ac:spMkLst>
            <pc:docMk/>
            <pc:sldMk cId="1639407339" sldId="279"/>
            <ac:spMk id="3" creationId="{E1FA30E1-676F-41C4-B0E6-E3A264C7F246}"/>
          </ac:spMkLst>
        </pc:spChg>
        <pc:spChg chg="add mod">
          <ac:chgData name="C C" userId="58c016da926720ee" providerId="LiveId" clId="{ADED1403-7374-426A-86E9-4CCF06C4718F}" dt="2021-05-05T08:32:54.141" v="2216" actId="207"/>
          <ac:spMkLst>
            <pc:docMk/>
            <pc:sldMk cId="1639407339" sldId="279"/>
            <ac:spMk id="4" creationId="{BE8D102E-ECFD-4C63-86E5-94D729F51AA2}"/>
          </ac:spMkLst>
        </pc:spChg>
        <pc:spChg chg="add mod">
          <ac:chgData name="C C" userId="58c016da926720ee" providerId="LiveId" clId="{ADED1403-7374-426A-86E9-4CCF06C4718F}" dt="2021-05-05T08:33:03.325" v="2230" actId="20577"/>
          <ac:spMkLst>
            <pc:docMk/>
            <pc:sldMk cId="1639407339" sldId="279"/>
            <ac:spMk id="5" creationId="{1E2000D7-2D6B-4812-A7EC-DCA4D5B80493}"/>
          </ac:spMkLst>
        </pc:spChg>
        <pc:picChg chg="add mod ord">
          <ac:chgData name="C C" userId="58c016da926720ee" providerId="LiveId" clId="{ADED1403-7374-426A-86E9-4CCF06C4718F}" dt="2021-05-05T08:34:18.326" v="2238" actId="167"/>
          <ac:picMkLst>
            <pc:docMk/>
            <pc:sldMk cId="1639407339" sldId="279"/>
            <ac:picMk id="7" creationId="{F5CB51EB-3938-409A-A8F2-483485C4B802}"/>
          </ac:picMkLst>
        </pc:picChg>
        <pc:picChg chg="add del mod">
          <ac:chgData name="C C" userId="58c016da926720ee" providerId="LiveId" clId="{ADED1403-7374-426A-86E9-4CCF06C4718F}" dt="2021-05-05T08:30:26.209" v="2203" actId="478"/>
          <ac:picMkLst>
            <pc:docMk/>
            <pc:sldMk cId="1639407339" sldId="279"/>
            <ac:picMk id="2050" creationId="{879FF91E-CABC-4E20-83A4-7148E2B221A9}"/>
          </ac:picMkLst>
        </pc:picChg>
        <pc:picChg chg="add del mod">
          <ac:chgData name="C C" userId="58c016da926720ee" providerId="LiveId" clId="{ADED1403-7374-426A-86E9-4CCF06C4718F}" dt="2021-05-05T08:31:58.713" v="2210" actId="478"/>
          <ac:picMkLst>
            <pc:docMk/>
            <pc:sldMk cId="1639407339" sldId="279"/>
            <ac:picMk id="2052" creationId="{48CEB477-AB2C-4612-A03C-16B76D23AB89}"/>
          </ac:picMkLst>
        </pc:picChg>
        <pc:picChg chg="add mod">
          <ac:chgData name="C C" userId="58c016da926720ee" providerId="LiveId" clId="{ADED1403-7374-426A-86E9-4CCF06C4718F}" dt="2021-05-05T08:32:29.286" v="2213" actId="1076"/>
          <ac:picMkLst>
            <pc:docMk/>
            <pc:sldMk cId="1639407339" sldId="279"/>
            <ac:picMk id="2054" creationId="{E194D46A-608C-4F5D-8A91-A129A43FF4F2}"/>
          </ac:picMkLst>
        </pc:picChg>
      </pc:sldChg>
      <pc:sldChg chg="delSp modSp add del mod ord">
        <pc:chgData name="C C" userId="58c016da926720ee" providerId="LiveId" clId="{ADED1403-7374-426A-86E9-4CCF06C4718F}" dt="2021-05-05T08:44:44.041" v="2272" actId="47"/>
        <pc:sldMkLst>
          <pc:docMk/>
          <pc:sldMk cId="640570766" sldId="280"/>
        </pc:sldMkLst>
        <pc:spChg chg="mod">
          <ac:chgData name="C C" userId="58c016da926720ee" providerId="LiveId" clId="{ADED1403-7374-426A-86E9-4CCF06C4718F}" dt="2021-05-05T08:37:40.044" v="2255" actId="20577"/>
          <ac:spMkLst>
            <pc:docMk/>
            <pc:sldMk cId="640570766" sldId="280"/>
            <ac:spMk id="2" creationId="{15942214-3773-4279-9FD8-DDC0FCC6E0AE}"/>
          </ac:spMkLst>
        </pc:spChg>
        <pc:picChg chg="del">
          <ac:chgData name="C C" userId="58c016da926720ee" providerId="LiveId" clId="{ADED1403-7374-426A-86E9-4CCF06C4718F}" dt="2021-05-05T08:37:18.309" v="2242" actId="478"/>
          <ac:picMkLst>
            <pc:docMk/>
            <pc:sldMk cId="640570766" sldId="280"/>
            <ac:picMk id="7" creationId="{F5CB51EB-3938-409A-A8F2-483485C4B802}"/>
          </ac:picMkLst>
        </pc:picChg>
        <pc:picChg chg="del">
          <ac:chgData name="C C" userId="58c016da926720ee" providerId="LiveId" clId="{ADED1403-7374-426A-86E9-4CCF06C4718F}" dt="2021-05-05T08:37:20.357" v="2243" actId="478"/>
          <ac:picMkLst>
            <pc:docMk/>
            <pc:sldMk cId="640570766" sldId="280"/>
            <ac:picMk id="2054" creationId="{E194D46A-608C-4F5D-8A91-A129A43FF4F2}"/>
          </ac:picMkLst>
        </pc:picChg>
      </pc:sldChg>
      <pc:sldChg chg="del">
        <pc:chgData name="C C" userId="58c016da926720ee" providerId="LiveId" clId="{ADED1403-7374-426A-86E9-4CCF06C4718F}" dt="2021-05-05T07:30:49.551" v="7" actId="47"/>
        <pc:sldMkLst>
          <pc:docMk/>
          <pc:sldMk cId="1618184174" sldId="280"/>
        </pc:sldMkLst>
      </pc:sldChg>
      <pc:sldChg chg="del">
        <pc:chgData name="C C" userId="58c016da926720ee" providerId="LiveId" clId="{ADED1403-7374-426A-86E9-4CCF06C4718F}" dt="2021-05-05T07:30:49.551" v="7" actId="47"/>
        <pc:sldMkLst>
          <pc:docMk/>
          <pc:sldMk cId="2715604998" sldId="281"/>
        </pc:sldMkLst>
      </pc:sldChg>
      <pc:sldChg chg="addSp delSp modSp add mod modAnim">
        <pc:chgData name="C C" userId="58c016da926720ee" providerId="LiveId" clId="{ADED1403-7374-426A-86E9-4CCF06C4718F}" dt="2021-05-05T08:48:01.132" v="2282" actId="1076"/>
        <pc:sldMkLst>
          <pc:docMk/>
          <pc:sldMk cId="3345767106" sldId="281"/>
        </pc:sldMkLst>
        <pc:spChg chg="mod">
          <ac:chgData name="C C" userId="58c016da926720ee" providerId="LiveId" clId="{ADED1403-7374-426A-86E9-4CCF06C4718F}" dt="2021-05-05T08:46:39.827" v="2278" actId="20577"/>
          <ac:spMkLst>
            <pc:docMk/>
            <pc:sldMk cId="3345767106" sldId="281"/>
            <ac:spMk id="2" creationId="{15942214-3773-4279-9FD8-DDC0FCC6E0AE}"/>
          </ac:spMkLst>
        </pc:spChg>
        <pc:spChg chg="del">
          <ac:chgData name="C C" userId="58c016da926720ee" providerId="LiveId" clId="{ADED1403-7374-426A-86E9-4CCF06C4718F}" dt="2021-05-05T08:43:11.503" v="2267" actId="478"/>
          <ac:spMkLst>
            <pc:docMk/>
            <pc:sldMk cId="3345767106" sldId="281"/>
            <ac:spMk id="4" creationId="{BE8D102E-ECFD-4C63-86E5-94D729F51AA2}"/>
          </ac:spMkLst>
        </pc:spChg>
        <pc:spChg chg="del">
          <ac:chgData name="C C" userId="58c016da926720ee" providerId="LiveId" clId="{ADED1403-7374-426A-86E9-4CCF06C4718F}" dt="2021-05-05T08:43:11.503" v="2267" actId="478"/>
          <ac:spMkLst>
            <pc:docMk/>
            <pc:sldMk cId="3345767106" sldId="281"/>
            <ac:spMk id="5" creationId="{1E2000D7-2D6B-4812-A7EC-DCA4D5B80493}"/>
          </ac:spMkLst>
        </pc:spChg>
        <pc:picChg chg="add mod">
          <ac:chgData name="C C" userId="58c016da926720ee" providerId="LiveId" clId="{ADED1403-7374-426A-86E9-4CCF06C4718F}" dt="2021-05-05T08:46:42.171" v="2279" actId="14100"/>
          <ac:picMkLst>
            <pc:docMk/>
            <pc:sldMk cId="3345767106" sldId="281"/>
            <ac:picMk id="6" creationId="{C213EE6C-0AB8-49F9-B941-D012C29A5D3A}"/>
          </ac:picMkLst>
        </pc:picChg>
        <pc:picChg chg="del">
          <ac:chgData name="C C" userId="58c016da926720ee" providerId="LiveId" clId="{ADED1403-7374-426A-86E9-4CCF06C4718F}" dt="2021-05-05T08:43:10.357" v="2266" actId="478"/>
          <ac:picMkLst>
            <pc:docMk/>
            <pc:sldMk cId="3345767106" sldId="281"/>
            <ac:picMk id="7" creationId="{F5CB51EB-3938-409A-A8F2-483485C4B802}"/>
          </ac:picMkLst>
        </pc:picChg>
        <pc:picChg chg="add mod">
          <ac:chgData name="C C" userId="58c016da926720ee" providerId="LiveId" clId="{ADED1403-7374-426A-86E9-4CCF06C4718F}" dt="2021-05-05T08:48:01.132" v="2282" actId="1076"/>
          <ac:picMkLst>
            <pc:docMk/>
            <pc:sldMk cId="3345767106" sldId="281"/>
            <ac:picMk id="9" creationId="{14763E7B-A72E-464D-AD80-9AE70F13E231}"/>
          </ac:picMkLst>
        </pc:picChg>
        <pc:picChg chg="del">
          <ac:chgData name="C C" userId="58c016da926720ee" providerId="LiveId" clId="{ADED1403-7374-426A-86E9-4CCF06C4718F}" dt="2021-05-05T08:43:11.503" v="2267" actId="478"/>
          <ac:picMkLst>
            <pc:docMk/>
            <pc:sldMk cId="3345767106" sldId="281"/>
            <ac:picMk id="2054" creationId="{E194D46A-608C-4F5D-8A91-A129A43FF4F2}"/>
          </ac:picMkLst>
        </pc:picChg>
      </pc:sldChg>
      <pc:sldChg chg="addSp delSp modSp new mod modClrScheme chgLayout">
        <pc:chgData name="C C" userId="58c016da926720ee" providerId="LiveId" clId="{ADED1403-7374-426A-86E9-4CCF06C4718F}" dt="2021-05-05T11:26:40.172" v="3463" actId="313"/>
        <pc:sldMkLst>
          <pc:docMk/>
          <pc:sldMk cId="3598661300" sldId="282"/>
        </pc:sldMkLst>
        <pc:spChg chg="mod ord">
          <ac:chgData name="C C" userId="58c016da926720ee" providerId="LiveId" clId="{ADED1403-7374-426A-86E9-4CCF06C4718F}" dt="2021-05-05T11:26:40.172" v="3463" actId="313"/>
          <ac:spMkLst>
            <pc:docMk/>
            <pc:sldMk cId="3598661300" sldId="282"/>
            <ac:spMk id="2" creationId="{19D60844-D5CE-496D-88A7-F6CB0A902E5B}"/>
          </ac:spMkLst>
        </pc:spChg>
        <pc:spChg chg="del mod ord">
          <ac:chgData name="C C" userId="58c016da926720ee" providerId="LiveId" clId="{ADED1403-7374-426A-86E9-4CCF06C4718F}" dt="2021-05-05T09:43:33.959" v="2511" actId="700"/>
          <ac:spMkLst>
            <pc:docMk/>
            <pc:sldMk cId="3598661300" sldId="282"/>
            <ac:spMk id="3" creationId="{E7FAE6B2-8595-4FD4-990B-EDC7E75DFE7D}"/>
          </ac:spMkLst>
        </pc:spChg>
        <pc:spChg chg="del">
          <ac:chgData name="C C" userId="58c016da926720ee" providerId="LiveId" clId="{ADED1403-7374-426A-86E9-4CCF06C4718F}" dt="2021-05-05T09:43:33.959" v="2511" actId="700"/>
          <ac:spMkLst>
            <pc:docMk/>
            <pc:sldMk cId="3598661300" sldId="282"/>
            <ac:spMk id="4" creationId="{F7ABE525-E9AA-4C3E-9AE5-2722A624C7DE}"/>
          </ac:spMkLst>
        </pc:spChg>
        <pc:spChg chg="add mod ord">
          <ac:chgData name="C C" userId="58c016da926720ee" providerId="LiveId" clId="{ADED1403-7374-426A-86E9-4CCF06C4718F}" dt="2021-05-05T11:18:02.324" v="3238" actId="20577"/>
          <ac:spMkLst>
            <pc:docMk/>
            <pc:sldMk cId="3598661300" sldId="282"/>
            <ac:spMk id="5" creationId="{2B29F1DD-E98E-4C46-B2C1-CFDC179A2161}"/>
          </ac:spMkLst>
        </pc:spChg>
      </pc:sldChg>
      <pc:sldChg chg="new del">
        <pc:chgData name="C C" userId="58c016da926720ee" providerId="LiveId" clId="{ADED1403-7374-426A-86E9-4CCF06C4718F}" dt="2021-05-05T08:48:04.388" v="2284" actId="47"/>
        <pc:sldMkLst>
          <pc:docMk/>
          <pc:sldMk cId="3865688317" sldId="282"/>
        </pc:sldMkLst>
      </pc:sldChg>
      <pc:sldChg chg="addSp delSp modSp new mod modClrScheme chgLayout">
        <pc:chgData name="C C" userId="58c016da926720ee" providerId="LiveId" clId="{ADED1403-7374-426A-86E9-4CCF06C4718F}" dt="2021-05-05T11:29:02.975" v="3666" actId="6549"/>
        <pc:sldMkLst>
          <pc:docMk/>
          <pc:sldMk cId="2203957293" sldId="283"/>
        </pc:sldMkLst>
        <pc:spChg chg="mod ord">
          <ac:chgData name="C C" userId="58c016da926720ee" providerId="LiveId" clId="{ADED1403-7374-426A-86E9-4CCF06C4718F}" dt="2021-05-05T11:26:55.693" v="3492" actId="700"/>
          <ac:spMkLst>
            <pc:docMk/>
            <pc:sldMk cId="2203957293" sldId="283"/>
            <ac:spMk id="2" creationId="{58293038-7A8E-4A35-97F5-564366259961}"/>
          </ac:spMkLst>
        </pc:spChg>
        <pc:spChg chg="del mod ord">
          <ac:chgData name="C C" userId="58c016da926720ee" providerId="LiveId" clId="{ADED1403-7374-426A-86E9-4CCF06C4718F}" dt="2021-05-05T11:26:55.693" v="3492" actId="700"/>
          <ac:spMkLst>
            <pc:docMk/>
            <pc:sldMk cId="2203957293" sldId="283"/>
            <ac:spMk id="3" creationId="{B320A2A3-FE75-4103-8448-38F8992CA4D8}"/>
          </ac:spMkLst>
        </pc:spChg>
        <pc:spChg chg="del">
          <ac:chgData name="C C" userId="58c016da926720ee" providerId="LiveId" clId="{ADED1403-7374-426A-86E9-4CCF06C4718F}" dt="2021-05-05T11:26:55.693" v="3492" actId="700"/>
          <ac:spMkLst>
            <pc:docMk/>
            <pc:sldMk cId="2203957293" sldId="283"/>
            <ac:spMk id="4" creationId="{C8F1A1D6-F969-4543-AE00-2D78F59F0A5E}"/>
          </ac:spMkLst>
        </pc:spChg>
        <pc:spChg chg="add mod ord">
          <ac:chgData name="C C" userId="58c016da926720ee" providerId="LiveId" clId="{ADED1403-7374-426A-86E9-4CCF06C4718F}" dt="2021-05-05T11:29:02.975" v="3666" actId="6549"/>
          <ac:spMkLst>
            <pc:docMk/>
            <pc:sldMk cId="2203957293" sldId="283"/>
            <ac:spMk id="5" creationId="{AAA62B3E-5C4E-40D4-8C65-C925F3E045E8}"/>
          </ac:spMkLst>
        </pc:spChg>
      </pc:sldChg>
      <pc:sldChg chg="addSp delSp modSp add mod chgLayout">
        <pc:chgData name="C C" userId="58c016da926720ee" providerId="LiveId" clId="{ADED1403-7374-426A-86E9-4CCF06C4718F}" dt="2021-05-05T11:34:49.942" v="4139" actId="313"/>
        <pc:sldMkLst>
          <pc:docMk/>
          <pc:sldMk cId="3746612454" sldId="284"/>
        </pc:sldMkLst>
        <pc:spChg chg="mod ord">
          <ac:chgData name="C C" userId="58c016da926720ee" providerId="LiveId" clId="{ADED1403-7374-426A-86E9-4CCF06C4718F}" dt="2021-05-05T11:30:27.180" v="3719" actId="113"/>
          <ac:spMkLst>
            <pc:docMk/>
            <pc:sldMk cId="3746612454" sldId="284"/>
            <ac:spMk id="2" creationId="{2DF80798-CB8D-4689-B832-151139E847E7}"/>
          </ac:spMkLst>
        </pc:spChg>
        <pc:spChg chg="add del mod">
          <ac:chgData name="C C" userId="58c016da926720ee" providerId="LiveId" clId="{ADED1403-7374-426A-86E9-4CCF06C4718F}" dt="2021-05-05T11:30:20.561" v="3717" actId="700"/>
          <ac:spMkLst>
            <pc:docMk/>
            <pc:sldMk cId="3746612454" sldId="284"/>
            <ac:spMk id="3" creationId="{5076F67E-AF94-4536-BD5A-7D7C6C6AA21C}"/>
          </ac:spMkLst>
        </pc:spChg>
        <pc:spChg chg="add mod ord">
          <ac:chgData name="C C" userId="58c016da926720ee" providerId="LiveId" clId="{ADED1403-7374-426A-86E9-4CCF06C4718F}" dt="2021-05-05T11:34:49.942" v="4139" actId="313"/>
          <ac:spMkLst>
            <pc:docMk/>
            <pc:sldMk cId="3746612454" sldId="284"/>
            <ac:spMk id="4" creationId="{DDB87FFB-50AC-43DE-8E7D-2F3EC5CF02E8}"/>
          </ac:spMkLst>
        </pc:spChg>
        <pc:spChg chg="add del mod ord">
          <ac:chgData name="C C" userId="58c016da926720ee" providerId="LiveId" clId="{ADED1403-7374-426A-86E9-4CCF06C4718F}" dt="2021-05-05T11:30:24.192" v="3718"/>
          <ac:spMkLst>
            <pc:docMk/>
            <pc:sldMk cId="3746612454" sldId="284"/>
            <ac:spMk id="5" creationId="{7AE8FF09-3DCC-4550-8031-09EB8BB2FBEE}"/>
          </ac:spMkLst>
        </pc:spChg>
        <pc:picChg chg="add mod">
          <ac:chgData name="C C" userId="58c016da926720ee" providerId="LiveId" clId="{ADED1403-7374-426A-86E9-4CCF06C4718F}" dt="2021-05-05T11:34:48.357" v="4138" actId="1076"/>
          <ac:picMkLst>
            <pc:docMk/>
            <pc:sldMk cId="3746612454" sldId="284"/>
            <ac:picMk id="8" creationId="{D8861F39-7ABA-467F-A085-E69305F58CB1}"/>
          </ac:picMkLst>
        </pc:picChg>
        <pc:picChg chg="del">
          <ac:chgData name="C C" userId="58c016da926720ee" providerId="LiveId" clId="{ADED1403-7374-426A-86E9-4CCF06C4718F}" dt="2021-05-05T11:30:11.402" v="3715" actId="478"/>
          <ac:picMkLst>
            <pc:docMk/>
            <pc:sldMk cId="3746612454" sldId="284"/>
            <ac:picMk id="7170" creationId="{508405BD-355F-4AC2-B84D-AEF6653F0638}"/>
          </ac:picMkLst>
        </pc:picChg>
        <pc:picChg chg="del">
          <ac:chgData name="C C" userId="58c016da926720ee" providerId="LiveId" clId="{ADED1403-7374-426A-86E9-4CCF06C4718F}" dt="2021-05-05T11:30:15.893" v="3716" actId="478"/>
          <ac:picMkLst>
            <pc:docMk/>
            <pc:sldMk cId="3746612454" sldId="284"/>
            <ac:picMk id="7172" creationId="{E98AEF24-8C97-425F-805B-E45D868FEA35}"/>
          </ac:picMkLst>
        </pc:picChg>
      </pc:sldChg>
      <pc:sldChg chg="addSp delSp modSp add mod ord modNotesTx">
        <pc:chgData name="C C" userId="58c016da926720ee" providerId="LiveId" clId="{ADED1403-7374-426A-86E9-4CCF06C4718F}" dt="2021-05-06T07:42:25.855" v="4596" actId="20578"/>
        <pc:sldMkLst>
          <pc:docMk/>
          <pc:sldMk cId="738425410" sldId="285"/>
        </pc:sldMkLst>
        <pc:spChg chg="mod">
          <ac:chgData name="C C" userId="58c016da926720ee" providerId="LiveId" clId="{ADED1403-7374-426A-86E9-4CCF06C4718F}" dt="2021-05-05T11:46:32.363" v="4163" actId="113"/>
          <ac:spMkLst>
            <pc:docMk/>
            <pc:sldMk cId="738425410" sldId="285"/>
            <ac:spMk id="2" creationId="{2DF80798-CB8D-4689-B832-151139E847E7}"/>
          </ac:spMkLst>
        </pc:spChg>
        <pc:spChg chg="add del mod">
          <ac:chgData name="C C" userId="58c016da926720ee" providerId="LiveId" clId="{ADED1403-7374-426A-86E9-4CCF06C4718F}" dt="2021-05-05T11:46:37.189" v="4165"/>
          <ac:spMkLst>
            <pc:docMk/>
            <pc:sldMk cId="738425410" sldId="285"/>
            <ac:spMk id="3" creationId="{A697AA66-2D33-4AF4-B9EE-AC6BE905C095}"/>
          </ac:spMkLst>
        </pc:spChg>
        <pc:spChg chg="mod">
          <ac:chgData name="C C" userId="58c016da926720ee" providerId="LiveId" clId="{ADED1403-7374-426A-86E9-4CCF06C4718F}" dt="2021-05-05T11:52:01.491" v="4589" actId="313"/>
          <ac:spMkLst>
            <pc:docMk/>
            <pc:sldMk cId="738425410" sldId="285"/>
            <ac:spMk id="4" creationId="{DDB87FFB-50AC-43DE-8E7D-2F3EC5CF02E8}"/>
          </ac:spMkLst>
        </pc:spChg>
        <pc:spChg chg="add del mod">
          <ac:chgData name="C C" userId="58c016da926720ee" providerId="LiveId" clId="{ADED1403-7374-426A-86E9-4CCF06C4718F}" dt="2021-05-05T11:49:14.832" v="4276" actId="22"/>
          <ac:spMkLst>
            <pc:docMk/>
            <pc:sldMk cId="738425410" sldId="285"/>
            <ac:spMk id="5" creationId="{0D75D3C6-14D9-49C5-A022-2A1906D649D5}"/>
          </ac:spMkLst>
        </pc:spChg>
        <pc:picChg chg="add del mod">
          <ac:chgData name="C C" userId="58c016da926720ee" providerId="LiveId" clId="{ADED1403-7374-426A-86E9-4CCF06C4718F}" dt="2021-05-05T11:48:21.173" v="4275" actId="478"/>
          <ac:picMkLst>
            <pc:docMk/>
            <pc:sldMk cId="738425410" sldId="285"/>
            <ac:picMk id="6" creationId="{C686501D-19F2-476B-A76A-C2BB1D517657}"/>
          </ac:picMkLst>
        </pc:picChg>
        <pc:picChg chg="del">
          <ac:chgData name="C C" userId="58c016da926720ee" providerId="LiveId" clId="{ADED1403-7374-426A-86E9-4CCF06C4718F}" dt="2021-05-05T11:46:33.928" v="4164" actId="478"/>
          <ac:picMkLst>
            <pc:docMk/>
            <pc:sldMk cId="738425410" sldId="285"/>
            <ac:picMk id="8" creationId="{D8861F39-7ABA-467F-A085-E69305F58CB1}"/>
          </ac:picMkLst>
        </pc:picChg>
        <pc:picChg chg="add mod ord">
          <ac:chgData name="C C" userId="58c016da926720ee" providerId="LiveId" clId="{ADED1403-7374-426A-86E9-4CCF06C4718F}" dt="2021-05-05T11:49:25.394" v="4280" actId="1076"/>
          <ac:picMkLst>
            <pc:docMk/>
            <pc:sldMk cId="738425410" sldId="285"/>
            <ac:picMk id="9" creationId="{0F425E5E-0D20-4BA4-8F8F-E9E6924F2F59}"/>
          </ac:picMkLst>
        </pc:picChg>
      </pc:sldChg>
      <pc:sldChg chg="addSp delSp modSp new mod modAnim">
        <pc:chgData name="C C" userId="58c016da926720ee" providerId="LiveId" clId="{ADED1403-7374-426A-86E9-4CCF06C4718F}" dt="2021-05-06T07:57:49.570" v="4735" actId="20577"/>
        <pc:sldMkLst>
          <pc:docMk/>
          <pc:sldMk cId="2760812710" sldId="286"/>
        </pc:sldMkLst>
        <pc:spChg chg="mod">
          <ac:chgData name="C C" userId="58c016da926720ee" providerId="LiveId" clId="{ADED1403-7374-426A-86E9-4CCF06C4718F}" dt="2021-05-06T07:57:49.570" v="4735" actId="20577"/>
          <ac:spMkLst>
            <pc:docMk/>
            <pc:sldMk cId="2760812710" sldId="286"/>
            <ac:spMk id="2" creationId="{FCAA1B1E-2D29-4391-BC3D-5FE1897998A0}"/>
          </ac:spMkLst>
        </pc:spChg>
        <pc:spChg chg="del">
          <ac:chgData name="C C" userId="58c016da926720ee" providerId="LiveId" clId="{ADED1403-7374-426A-86E9-4CCF06C4718F}" dt="2021-05-06T07:45:21.855" v="4634"/>
          <ac:spMkLst>
            <pc:docMk/>
            <pc:sldMk cId="2760812710" sldId="286"/>
            <ac:spMk id="4" creationId="{C93071BE-4C07-4132-A1FD-3525EBABB5C5}"/>
          </ac:spMkLst>
        </pc:spChg>
        <pc:picChg chg="add del mod">
          <ac:chgData name="C C" userId="58c016da926720ee" providerId="LiveId" clId="{ADED1403-7374-426A-86E9-4CCF06C4718F}" dt="2021-05-06T07:45:21.153" v="4633" actId="21"/>
          <ac:picMkLst>
            <pc:docMk/>
            <pc:sldMk cId="2760812710" sldId="286"/>
            <ac:picMk id="6" creationId="{DC987FA7-A6AF-469A-95C5-AF115E7AB864}"/>
          </ac:picMkLst>
        </pc:picChg>
        <pc:picChg chg="add mod">
          <ac:chgData name="C C" userId="58c016da926720ee" providerId="LiveId" clId="{ADED1403-7374-426A-86E9-4CCF06C4718F}" dt="2021-05-06T07:45:21.855" v="4634"/>
          <ac:picMkLst>
            <pc:docMk/>
            <pc:sldMk cId="2760812710" sldId="286"/>
            <ac:picMk id="7" creationId="{C5F7450E-0C15-48CA-977B-EF54104AC563}"/>
          </ac:picMkLst>
        </pc:picChg>
        <pc:picChg chg="add mod">
          <ac:chgData name="C C" userId="58c016da926720ee" providerId="LiveId" clId="{ADED1403-7374-426A-86E9-4CCF06C4718F}" dt="2021-05-06T07:57:38.719" v="4706" actId="1076"/>
          <ac:picMkLst>
            <pc:docMk/>
            <pc:sldMk cId="2760812710" sldId="286"/>
            <ac:picMk id="9" creationId="{76011A21-51EF-4EED-AB60-305CD36DD77A}"/>
          </ac:picMkLst>
        </pc:picChg>
      </pc:sldChg>
      <pc:sldChg chg="addSp delSp modSp new mod ord modClrScheme chgLayout">
        <pc:chgData name="C C" userId="58c016da926720ee" providerId="LiveId" clId="{ADED1403-7374-426A-86E9-4CCF06C4718F}" dt="2021-05-06T07:53:06.250" v="4700" actId="20577"/>
        <pc:sldMkLst>
          <pc:docMk/>
          <pc:sldMk cId="2728099456" sldId="287"/>
        </pc:sldMkLst>
        <pc:spChg chg="del mod ord">
          <ac:chgData name="C C" userId="58c016da926720ee" providerId="LiveId" clId="{ADED1403-7374-426A-86E9-4CCF06C4718F}" dt="2021-05-06T07:50:49.599" v="4659" actId="700"/>
          <ac:spMkLst>
            <pc:docMk/>
            <pc:sldMk cId="2728099456" sldId="287"/>
            <ac:spMk id="2" creationId="{4248933E-8639-43BA-8131-37B7E240DF1C}"/>
          </ac:spMkLst>
        </pc:spChg>
        <pc:spChg chg="del mod ord">
          <ac:chgData name="C C" userId="58c016da926720ee" providerId="LiveId" clId="{ADED1403-7374-426A-86E9-4CCF06C4718F}" dt="2021-05-06T07:50:49.599" v="4659" actId="700"/>
          <ac:spMkLst>
            <pc:docMk/>
            <pc:sldMk cId="2728099456" sldId="287"/>
            <ac:spMk id="3" creationId="{71403591-4D8F-48E2-B6BF-C13E157E8504}"/>
          </ac:spMkLst>
        </pc:spChg>
        <pc:spChg chg="del">
          <ac:chgData name="C C" userId="58c016da926720ee" providerId="LiveId" clId="{ADED1403-7374-426A-86E9-4CCF06C4718F}" dt="2021-05-06T07:50:49.599" v="4659" actId="700"/>
          <ac:spMkLst>
            <pc:docMk/>
            <pc:sldMk cId="2728099456" sldId="287"/>
            <ac:spMk id="4" creationId="{E748AC9E-D42F-4C81-9AD1-171A8D7DB0EB}"/>
          </ac:spMkLst>
        </pc:spChg>
        <pc:spChg chg="add mod ord">
          <ac:chgData name="C C" userId="58c016da926720ee" providerId="LiveId" clId="{ADED1403-7374-426A-86E9-4CCF06C4718F}" dt="2021-05-06T07:53:06.250" v="4700" actId="20577"/>
          <ac:spMkLst>
            <pc:docMk/>
            <pc:sldMk cId="2728099456" sldId="287"/>
            <ac:spMk id="6" creationId="{DCE6CDE6-6C11-40B9-854C-2FD1B99A7BB9}"/>
          </ac:spMkLst>
        </pc:spChg>
        <pc:spChg chg="add mod ord">
          <ac:chgData name="C C" userId="58c016da926720ee" providerId="LiveId" clId="{ADED1403-7374-426A-86E9-4CCF06C4718F}" dt="2021-05-06T07:50:49.599" v="4659" actId="700"/>
          <ac:spMkLst>
            <pc:docMk/>
            <pc:sldMk cId="2728099456" sldId="287"/>
            <ac:spMk id="7" creationId="{EDE6ED5F-6A7B-4FC5-8A36-282209539319}"/>
          </ac:spMkLst>
        </pc:spChg>
        <pc:picChg chg="add mod">
          <ac:chgData name="C C" userId="58c016da926720ee" providerId="LiveId" clId="{ADED1403-7374-426A-86E9-4CCF06C4718F}" dt="2021-05-06T07:51:51.125" v="4677" actId="1076"/>
          <ac:picMkLst>
            <pc:docMk/>
            <pc:sldMk cId="2728099456" sldId="287"/>
            <ac:picMk id="5" creationId="{88ECDA3A-C745-4158-8BAA-B859A8A4A432}"/>
          </ac:picMkLst>
        </pc:picChg>
      </pc:sldChg>
      <pc:sldChg chg="modSp add mod">
        <pc:chgData name="C C" userId="58c016da926720ee" providerId="LiveId" clId="{ADED1403-7374-426A-86E9-4CCF06C4718F}" dt="2021-05-06T11:46:58.882" v="5780" actId="20577"/>
        <pc:sldMkLst>
          <pc:docMk/>
          <pc:sldMk cId="1390729152" sldId="288"/>
        </pc:sldMkLst>
        <pc:spChg chg="mod">
          <ac:chgData name="C C" userId="58c016da926720ee" providerId="LiveId" clId="{ADED1403-7374-426A-86E9-4CCF06C4718F}" dt="2021-05-06T11:45:18.307" v="5467" actId="20577"/>
          <ac:spMkLst>
            <pc:docMk/>
            <pc:sldMk cId="1390729152" sldId="288"/>
            <ac:spMk id="2" creationId="{58293038-7A8E-4A35-97F5-564366259961}"/>
          </ac:spMkLst>
        </pc:spChg>
        <pc:spChg chg="mod">
          <ac:chgData name="C C" userId="58c016da926720ee" providerId="LiveId" clId="{ADED1403-7374-426A-86E9-4CCF06C4718F}" dt="2021-05-06T11:46:58.882" v="5780" actId="20577"/>
          <ac:spMkLst>
            <pc:docMk/>
            <pc:sldMk cId="1390729152" sldId="288"/>
            <ac:spMk id="5" creationId="{AAA62B3E-5C4E-40D4-8C65-C925F3E045E8}"/>
          </ac:spMkLst>
        </pc:spChg>
      </pc:sldChg>
      <pc:sldChg chg="addSp modSp add mod">
        <pc:chgData name="C C" userId="58c016da926720ee" providerId="LiveId" clId="{ADED1403-7374-426A-86E9-4CCF06C4718F}" dt="2021-05-06T11:54:58.430" v="5867" actId="6549"/>
        <pc:sldMkLst>
          <pc:docMk/>
          <pc:sldMk cId="2752614944" sldId="429"/>
        </pc:sldMkLst>
        <pc:spChg chg="mod">
          <ac:chgData name="C C" userId="58c016da926720ee" providerId="LiveId" clId="{ADED1403-7374-426A-86E9-4CCF06C4718F}" dt="2021-05-06T11:54:58.430" v="5867" actId="6549"/>
          <ac:spMkLst>
            <pc:docMk/>
            <pc:sldMk cId="2752614944" sldId="429"/>
            <ac:spMk id="8" creationId="{06E593B4-A149-4F3A-B460-AFC438C2C33A}"/>
          </ac:spMkLst>
        </pc:spChg>
        <pc:picChg chg="add mod">
          <ac:chgData name="C C" userId="58c016da926720ee" providerId="LiveId" clId="{ADED1403-7374-426A-86E9-4CCF06C4718F}" dt="2021-05-06T11:54:05.983" v="5798" actId="1076"/>
          <ac:picMkLst>
            <pc:docMk/>
            <pc:sldMk cId="2752614944" sldId="429"/>
            <ac:picMk id="5" creationId="{6BF4B575-4A78-4E45-AF41-E908DB4D936D}"/>
          </ac:picMkLst>
        </pc:picChg>
        <pc:picChg chg="mod">
          <ac:chgData name="C C" userId="58c016da926720ee" providerId="LiveId" clId="{ADED1403-7374-426A-86E9-4CCF06C4718F}" dt="2021-05-06T11:54:04.557" v="5797" actId="1076"/>
          <ac:picMkLst>
            <pc:docMk/>
            <pc:sldMk cId="2752614944" sldId="429"/>
            <ac:picMk id="10244" creationId="{E59778D3-CAA1-4120-9FB6-E187C28023AC}"/>
          </ac:picMkLst>
        </pc:picChg>
      </pc:sldChg>
      <pc:sldChg chg="addSp delSp modSp new mod ord modClrScheme chgLayout">
        <pc:chgData name="C C" userId="58c016da926720ee" providerId="LiveId" clId="{ADED1403-7374-426A-86E9-4CCF06C4718F}" dt="2021-05-09T10:01:08.137" v="5888"/>
        <pc:sldMkLst>
          <pc:docMk/>
          <pc:sldMk cId="1056931581" sldId="430"/>
        </pc:sldMkLst>
        <pc:spChg chg="del mod ord">
          <ac:chgData name="C C" userId="58c016da926720ee" providerId="LiveId" clId="{ADED1403-7374-426A-86E9-4CCF06C4718F}" dt="2021-05-09T09:26:27.017" v="5878" actId="700"/>
          <ac:spMkLst>
            <pc:docMk/>
            <pc:sldMk cId="1056931581" sldId="430"/>
            <ac:spMk id="2" creationId="{0A6ECAAD-9C21-4DEA-96B0-B5E234198FC5}"/>
          </ac:spMkLst>
        </pc:spChg>
        <pc:spChg chg="del mod ord">
          <ac:chgData name="C C" userId="58c016da926720ee" providerId="LiveId" clId="{ADED1403-7374-426A-86E9-4CCF06C4718F}" dt="2021-05-09T09:26:27.017" v="5878" actId="700"/>
          <ac:spMkLst>
            <pc:docMk/>
            <pc:sldMk cId="1056931581" sldId="430"/>
            <ac:spMk id="3" creationId="{6F69571C-7377-441C-8E71-C5ED811F92D1}"/>
          </ac:spMkLst>
        </pc:spChg>
        <pc:spChg chg="del">
          <ac:chgData name="C C" userId="58c016da926720ee" providerId="LiveId" clId="{ADED1403-7374-426A-86E9-4CCF06C4718F}" dt="2021-05-09T09:26:27.017" v="5878" actId="700"/>
          <ac:spMkLst>
            <pc:docMk/>
            <pc:sldMk cId="1056931581" sldId="430"/>
            <ac:spMk id="4" creationId="{83289093-37FA-4A25-8371-8569E3F9B225}"/>
          </ac:spMkLst>
        </pc:spChg>
        <pc:spChg chg="add mod ord">
          <ac:chgData name="C C" userId="58c016da926720ee" providerId="LiveId" clId="{ADED1403-7374-426A-86E9-4CCF06C4718F}" dt="2021-05-09T09:26:27.017" v="5878" actId="700"/>
          <ac:spMkLst>
            <pc:docMk/>
            <pc:sldMk cId="1056931581" sldId="430"/>
            <ac:spMk id="5" creationId="{6A483A7E-753B-41F8-A55F-03576D788D8E}"/>
          </ac:spMkLst>
        </pc:spChg>
        <pc:spChg chg="add mod ord">
          <ac:chgData name="C C" userId="58c016da926720ee" providerId="LiveId" clId="{ADED1403-7374-426A-86E9-4CCF06C4718F}" dt="2021-05-09T09:26:27.017" v="5878" actId="700"/>
          <ac:spMkLst>
            <pc:docMk/>
            <pc:sldMk cId="1056931581" sldId="430"/>
            <ac:spMk id="6" creationId="{FDF81DF1-0DA9-47F3-8DAD-4A16ABA76E35}"/>
          </ac:spMkLst>
        </pc:spChg>
        <pc:picChg chg="add mod">
          <ac:chgData name="C C" userId="58c016da926720ee" providerId="LiveId" clId="{ADED1403-7374-426A-86E9-4CCF06C4718F}" dt="2021-05-09T09:26:38.385" v="5883" actId="1076"/>
          <ac:picMkLst>
            <pc:docMk/>
            <pc:sldMk cId="1056931581" sldId="430"/>
            <ac:picMk id="7" creationId="{7B5B8746-52F3-49F1-8B7C-E8BDC9B8F712}"/>
          </ac:picMkLst>
        </pc:picChg>
      </pc:sldChg>
      <pc:sldChg chg="addSp delSp modSp add del mod">
        <pc:chgData name="C C" userId="58c016da926720ee" providerId="LiveId" clId="{ADED1403-7374-426A-86E9-4CCF06C4718F}" dt="2021-05-06T11:54:10.727" v="5800" actId="47"/>
        <pc:sldMkLst>
          <pc:docMk/>
          <pc:sldMk cId="3451506310" sldId="430"/>
        </pc:sldMkLst>
        <pc:spChg chg="mod">
          <ac:chgData name="C C" userId="58c016da926720ee" providerId="LiveId" clId="{ADED1403-7374-426A-86E9-4CCF06C4718F}" dt="2021-05-06T11:54:09.234" v="5799" actId="21"/>
          <ac:spMkLst>
            <pc:docMk/>
            <pc:sldMk cId="3451506310" sldId="430"/>
            <ac:spMk id="3" creationId="{2463C289-B076-458E-8C17-AF25F83E6F45}"/>
          </ac:spMkLst>
        </pc:spChg>
        <pc:spChg chg="add mod">
          <ac:chgData name="C C" userId="58c016da926720ee" providerId="LiveId" clId="{ADED1403-7374-426A-86E9-4CCF06C4718F}" dt="2021-05-06T11:53:52.104" v="5790" actId="21"/>
          <ac:spMkLst>
            <pc:docMk/>
            <pc:sldMk cId="3451506310" sldId="430"/>
            <ac:spMk id="4" creationId="{48A50235-D5A6-42EE-9BF0-9644E7B7D9C5}"/>
          </ac:spMkLst>
        </pc:spChg>
        <pc:picChg chg="del">
          <ac:chgData name="C C" userId="58c016da926720ee" providerId="LiveId" clId="{ADED1403-7374-426A-86E9-4CCF06C4718F}" dt="2021-05-06T11:53:52.104" v="5790" actId="21"/>
          <ac:picMkLst>
            <pc:docMk/>
            <pc:sldMk cId="3451506310" sldId="430"/>
            <ac:picMk id="15366" creationId="{8062B5C4-BCE9-4AC2-AFF0-982CA73ED8F2}"/>
          </ac:picMkLst>
        </pc:picChg>
      </pc:sldChg>
      <pc:sldChg chg="addSp delSp modSp add mod modClrScheme chgLayout">
        <pc:chgData name="C C" userId="58c016da926720ee" providerId="LiveId" clId="{ADED1403-7374-426A-86E9-4CCF06C4718F}" dt="2021-05-09T11:10:03.499" v="6484" actId="1076"/>
        <pc:sldMkLst>
          <pc:docMk/>
          <pc:sldMk cId="2699363452" sldId="431"/>
        </pc:sldMkLst>
        <pc:spChg chg="mod ord">
          <ac:chgData name="C C" userId="58c016da926720ee" providerId="LiveId" clId="{ADED1403-7374-426A-86E9-4CCF06C4718F}" dt="2021-05-09T10:59:25.443" v="5923" actId="700"/>
          <ac:spMkLst>
            <pc:docMk/>
            <pc:sldMk cId="2699363452" sldId="431"/>
            <ac:spMk id="2" creationId="{D0D1CB08-FF31-4BF4-B6CD-54A0B0411EC2}"/>
          </ac:spMkLst>
        </pc:spChg>
        <pc:spChg chg="add del mod ord">
          <ac:chgData name="C C" userId="58c016da926720ee" providerId="LiveId" clId="{ADED1403-7374-426A-86E9-4CCF06C4718F}" dt="2021-05-09T10:59:25.443" v="5923" actId="700"/>
          <ac:spMkLst>
            <pc:docMk/>
            <pc:sldMk cId="2699363452" sldId="431"/>
            <ac:spMk id="4" creationId="{85B5AAE2-9FF2-4845-8B91-6EFB2442756C}"/>
          </ac:spMkLst>
        </pc:spChg>
        <pc:spChg chg="add del mod">
          <ac:chgData name="C C" userId="58c016da926720ee" providerId="LiveId" clId="{ADED1403-7374-426A-86E9-4CCF06C4718F}" dt="2021-05-09T10:59:25.443" v="5923" actId="700"/>
          <ac:spMkLst>
            <pc:docMk/>
            <pc:sldMk cId="2699363452" sldId="431"/>
            <ac:spMk id="6" creationId="{FB99BF0E-62F4-46C8-A591-F2E0C28FED77}"/>
          </ac:spMkLst>
        </pc:spChg>
        <pc:spChg chg="add mod ord">
          <ac:chgData name="C C" userId="58c016da926720ee" providerId="LiveId" clId="{ADED1403-7374-426A-86E9-4CCF06C4718F}" dt="2021-05-09T10:59:25.443" v="5923" actId="700"/>
          <ac:spMkLst>
            <pc:docMk/>
            <pc:sldMk cId="2699363452" sldId="431"/>
            <ac:spMk id="8" creationId="{DE180B3B-0374-4FA1-A576-3B1C8CFDB465}"/>
          </ac:spMkLst>
        </pc:spChg>
        <pc:picChg chg="del">
          <ac:chgData name="C C" userId="58c016da926720ee" providerId="LiveId" clId="{ADED1403-7374-426A-86E9-4CCF06C4718F}" dt="2021-05-09T10:58:15.674" v="5921" actId="478"/>
          <ac:picMkLst>
            <pc:docMk/>
            <pc:sldMk cId="2699363452" sldId="431"/>
            <ac:picMk id="7" creationId="{F5C5C911-3885-458B-A22F-4D7FB42366A7}"/>
          </ac:picMkLst>
        </pc:picChg>
        <pc:picChg chg="del">
          <ac:chgData name="C C" userId="58c016da926720ee" providerId="LiveId" clId="{ADED1403-7374-426A-86E9-4CCF06C4718F}" dt="2021-05-09T10:58:16.905" v="5922" actId="478"/>
          <ac:picMkLst>
            <pc:docMk/>
            <pc:sldMk cId="2699363452" sldId="431"/>
            <ac:picMk id="9" creationId="{3AF86CEF-354D-4C23-A67B-99418349FC27}"/>
          </ac:picMkLst>
        </pc:picChg>
        <pc:picChg chg="add mod">
          <ac:chgData name="C C" userId="58c016da926720ee" providerId="LiveId" clId="{ADED1403-7374-426A-86E9-4CCF06C4718F}" dt="2021-05-09T11:10:03.499" v="6484" actId="1076"/>
          <ac:picMkLst>
            <pc:docMk/>
            <pc:sldMk cId="2699363452" sldId="431"/>
            <ac:picMk id="11" creationId="{4D822564-E21C-43FA-9BA8-1DEDB149B6D6}"/>
          </ac:picMkLst>
        </pc:picChg>
      </pc:sldChg>
      <pc:sldChg chg="modSp new del mod">
        <pc:chgData name="C C" userId="58c016da926720ee" providerId="LiveId" clId="{ADED1403-7374-426A-86E9-4CCF06C4718F}" dt="2021-05-09T10:58:09.433" v="5918" actId="47"/>
        <pc:sldMkLst>
          <pc:docMk/>
          <pc:sldMk cId="3342614345" sldId="431"/>
        </pc:sldMkLst>
        <pc:spChg chg="mod">
          <ac:chgData name="C C" userId="58c016da926720ee" providerId="LiveId" clId="{ADED1403-7374-426A-86E9-4CCF06C4718F}" dt="2021-05-09T10:58:07.121" v="5917" actId="20577"/>
          <ac:spMkLst>
            <pc:docMk/>
            <pc:sldMk cId="3342614345" sldId="431"/>
            <ac:spMk id="2" creationId="{61332DF3-BD25-4B0C-8494-FF9A9AC8C6BB}"/>
          </ac:spMkLst>
        </pc:spChg>
      </pc:sldChg>
      <pc:sldChg chg="modSp new mod">
        <pc:chgData name="C C" userId="58c016da926720ee" providerId="LiveId" clId="{ADED1403-7374-426A-86E9-4CCF06C4718F}" dt="2021-05-09T11:18:44.529" v="6963" actId="6549"/>
        <pc:sldMkLst>
          <pc:docMk/>
          <pc:sldMk cId="2009940479" sldId="432"/>
        </pc:sldMkLst>
        <pc:spChg chg="mod">
          <ac:chgData name="C C" userId="58c016da926720ee" providerId="LiveId" clId="{ADED1403-7374-426A-86E9-4CCF06C4718F}" dt="2021-05-09T10:59:50.181" v="5962" actId="5793"/>
          <ac:spMkLst>
            <pc:docMk/>
            <pc:sldMk cId="2009940479" sldId="432"/>
            <ac:spMk id="2" creationId="{51D9E505-AD67-497F-B467-DE571C37D3C7}"/>
          </ac:spMkLst>
        </pc:spChg>
        <pc:spChg chg="mod">
          <ac:chgData name="C C" userId="58c016da926720ee" providerId="LiveId" clId="{ADED1403-7374-426A-86E9-4CCF06C4718F}" dt="2021-05-09T11:18:44.529" v="6963" actId="6549"/>
          <ac:spMkLst>
            <pc:docMk/>
            <pc:sldMk cId="2009940479" sldId="432"/>
            <ac:spMk id="3" creationId="{5BE3E37D-B93F-4A87-866F-09DCD615A11D}"/>
          </ac:spMkLst>
        </pc:spChg>
      </pc:sldChg>
    </pc:docChg>
  </pc:docChgLst>
  <pc:docChgLst>
    <pc:chgData name="C C" userId="58c016da926720ee" providerId="LiveId" clId="{E14A2D09-E26F-454D-AEAD-E86546C67D34}"/>
    <pc:docChg chg="custSel modSld">
      <pc:chgData name="C C" userId="58c016da926720ee" providerId="LiveId" clId="{E14A2D09-E26F-454D-AEAD-E86546C67D34}" dt="2020-11-16T15:08:18.888" v="0" actId="478"/>
      <pc:docMkLst>
        <pc:docMk/>
      </pc:docMkLst>
      <pc:sldChg chg="delSp mod">
        <pc:chgData name="C C" userId="58c016da926720ee" providerId="LiveId" clId="{E14A2D09-E26F-454D-AEAD-E86546C67D34}" dt="2020-11-16T15:08:18.888" v="0" actId="478"/>
        <pc:sldMkLst>
          <pc:docMk/>
          <pc:sldMk cId="2755674061" sldId="403"/>
        </pc:sldMkLst>
        <pc:spChg chg="del">
          <ac:chgData name="C C" userId="58c016da926720ee" providerId="LiveId" clId="{E14A2D09-E26F-454D-AEAD-E86546C67D34}" dt="2020-11-16T15:08:18.888" v="0" actId="478"/>
          <ac:spMkLst>
            <pc:docMk/>
            <pc:sldMk cId="2755674061" sldId="403"/>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79" name="Rectangle 3"/>
          <p:cNvSpPr>
            <a:spLocks noGrp="1" noChangeArrowheads="1"/>
          </p:cNvSpPr>
          <p:nvPr>
            <p:ph type="dt" sz="quarter" idx="1"/>
          </p:nvPr>
        </p:nvSpPr>
        <p:spPr bwMode="auto">
          <a:xfrm>
            <a:off x="3863975"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endParaRPr lang="de-DE" dirty="0"/>
          </a:p>
        </p:txBody>
      </p:sp>
      <p:sp>
        <p:nvSpPr>
          <p:cNvPr id="50180" name="Rectangle 4"/>
          <p:cNvSpPr>
            <a:spLocks noGrp="1" noChangeArrowheads="1"/>
          </p:cNvSpPr>
          <p:nvPr>
            <p:ph type="ftr" sz="quarter" idx="2"/>
          </p:nvPr>
        </p:nvSpPr>
        <p:spPr bwMode="auto">
          <a:xfrm>
            <a:off x="0"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81" name="Rectangle 5"/>
          <p:cNvSpPr>
            <a:spLocks noGrp="1" noChangeArrowheads="1"/>
          </p:cNvSpPr>
          <p:nvPr>
            <p:ph type="sldNum" sz="quarter" idx="3"/>
          </p:nvPr>
        </p:nvSpPr>
        <p:spPr bwMode="auto">
          <a:xfrm>
            <a:off x="3863975"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fld id="{27FFF088-A428-4EAA-B7D9-213B09A2E4F1}" type="slidenum">
              <a:rPr lang="de-DE"/>
              <a:pPr>
                <a:defRPr/>
              </a:pPr>
              <a:t>‹#›</a:t>
            </a:fld>
            <a:endParaRPr lang="de-DE" dirty="0"/>
          </a:p>
        </p:txBody>
      </p:sp>
    </p:spTree>
    <p:extLst>
      <p:ext uri="{BB962C8B-B14F-4D97-AF65-F5344CB8AC3E}">
        <p14:creationId xmlns:p14="http://schemas.microsoft.com/office/powerpoint/2010/main" val="1153477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defTabSz="915136" eaLnBrk="1" hangingPunct="1">
              <a:defRPr sz="1200">
                <a:latin typeface="Verdana" pitchFamily="34" charset="0"/>
                <a:cs typeface="+mn-cs"/>
              </a:defRPr>
            </a:lvl1pPr>
          </a:lstStyle>
          <a:p>
            <a:pPr>
              <a:defRPr/>
            </a:pPr>
            <a:endParaRPr lang="de-DE" dirty="0"/>
          </a:p>
        </p:txBody>
      </p:sp>
      <p:sp>
        <p:nvSpPr>
          <p:cNvPr id="34819" name="Rectangle 3"/>
          <p:cNvSpPr>
            <a:spLocks noGrp="1" noChangeArrowheads="1"/>
          </p:cNvSpPr>
          <p:nvPr>
            <p:ph type="dt" idx="1"/>
          </p:nvPr>
        </p:nvSpPr>
        <p:spPr bwMode="auto">
          <a:xfrm>
            <a:off x="3863975"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algn="r" defTabSz="915136" eaLnBrk="1" hangingPunct="1">
              <a:defRPr sz="1200">
                <a:latin typeface="Verdana" pitchFamily="34" charset="0"/>
                <a:cs typeface="+mn-cs"/>
              </a:defRPr>
            </a:lvl1pPr>
          </a:lstStyle>
          <a:p>
            <a:pPr>
              <a:defRPr/>
            </a:pPr>
            <a:endParaRPr lang="de-DE" dirty="0"/>
          </a:p>
        </p:txBody>
      </p:sp>
      <p:sp>
        <p:nvSpPr>
          <p:cNvPr id="13316"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09638" y="4710113"/>
            <a:ext cx="5000625" cy="446405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4822" name="Rectangle 6"/>
          <p:cNvSpPr>
            <a:spLocks noGrp="1" noChangeArrowheads="1"/>
          </p:cNvSpPr>
          <p:nvPr>
            <p:ph type="ftr" sz="quarter" idx="4"/>
          </p:nvPr>
        </p:nvSpPr>
        <p:spPr bwMode="auto">
          <a:xfrm>
            <a:off x="0"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defTabSz="915136" eaLnBrk="1" hangingPunct="1">
              <a:defRPr sz="1200">
                <a:latin typeface="Times New Roman" pitchFamily="18" charset="0"/>
                <a:cs typeface="+mn-cs"/>
              </a:defRPr>
            </a:lvl1pPr>
          </a:lstStyle>
          <a:p>
            <a:pPr>
              <a:defRPr/>
            </a:pPr>
            <a:endParaRPr lang="de-DE" dirty="0"/>
          </a:p>
        </p:txBody>
      </p:sp>
      <p:sp>
        <p:nvSpPr>
          <p:cNvPr id="34823" name="Rectangle 7"/>
          <p:cNvSpPr>
            <a:spLocks noGrp="1" noChangeArrowheads="1"/>
          </p:cNvSpPr>
          <p:nvPr>
            <p:ph type="sldNum" sz="quarter" idx="5"/>
          </p:nvPr>
        </p:nvSpPr>
        <p:spPr bwMode="auto">
          <a:xfrm>
            <a:off x="3863975"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algn="r" defTabSz="915136" eaLnBrk="1" hangingPunct="1">
              <a:defRPr sz="1200">
                <a:latin typeface="Times New Roman" pitchFamily="18" charset="0"/>
                <a:cs typeface="+mn-cs"/>
              </a:defRPr>
            </a:lvl1pPr>
          </a:lstStyle>
          <a:p>
            <a:pPr>
              <a:defRPr/>
            </a:pPr>
            <a:fld id="{AAF2C253-3A99-4D4E-AA4C-3918A4D5315D}" type="slidenum">
              <a:rPr lang="de-DE"/>
              <a:pPr>
                <a:defRPr/>
              </a:pPr>
              <a:t>‹#›</a:t>
            </a:fld>
            <a:endParaRPr lang="de-DE" dirty="0"/>
          </a:p>
        </p:txBody>
      </p:sp>
    </p:spTree>
    <p:extLst>
      <p:ext uri="{BB962C8B-B14F-4D97-AF65-F5344CB8AC3E}">
        <p14:creationId xmlns:p14="http://schemas.microsoft.com/office/powerpoint/2010/main" val="2069611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https://studentwork.prattsi.org/infovis/labs/charting-the-rise-of-data-visualization-popularity-in-newspapers/</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7</a:t>
            </a:fld>
            <a:endParaRPr lang="de-DE" dirty="0"/>
          </a:p>
        </p:txBody>
      </p:sp>
    </p:spTree>
    <p:extLst>
      <p:ext uri="{BB962C8B-B14F-4D97-AF65-F5344CB8AC3E}">
        <p14:creationId xmlns:p14="http://schemas.microsoft.com/office/powerpoint/2010/main" val="23600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https://wlm.userweb.mwn.de/Ilmes/ilm_t10.htm</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31</a:t>
            </a:fld>
            <a:endParaRPr lang="de-DE" dirty="0"/>
          </a:p>
        </p:txBody>
      </p:sp>
    </p:spTree>
    <p:extLst>
      <p:ext uri="{BB962C8B-B14F-4D97-AF65-F5344CB8AC3E}">
        <p14:creationId xmlns:p14="http://schemas.microsoft.com/office/powerpoint/2010/main" val="170176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Katka</a:t>
            </a:r>
            <a:r>
              <a:rPr lang="de-DE" dirty="0"/>
              <a:t>-Berlin </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32</a:t>
            </a:fld>
            <a:endParaRPr lang="de-DE" dirty="0"/>
          </a:p>
        </p:txBody>
      </p:sp>
    </p:spTree>
    <p:extLst>
      <p:ext uri="{BB962C8B-B14F-4D97-AF65-F5344CB8AC3E}">
        <p14:creationId xmlns:p14="http://schemas.microsoft.com/office/powerpoint/2010/main" val="3950457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33</a:t>
            </a:fld>
            <a:endParaRPr lang="de-DE" dirty="0"/>
          </a:p>
        </p:txBody>
      </p:sp>
    </p:spTree>
    <p:extLst>
      <p:ext uri="{BB962C8B-B14F-4D97-AF65-F5344CB8AC3E}">
        <p14:creationId xmlns:p14="http://schemas.microsoft.com/office/powerpoint/2010/main" val="150975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34</a:t>
            </a:fld>
            <a:endParaRPr lang="de-DE" dirty="0"/>
          </a:p>
        </p:txBody>
      </p:sp>
    </p:spTree>
    <p:extLst>
      <p:ext uri="{BB962C8B-B14F-4D97-AF65-F5344CB8AC3E}">
        <p14:creationId xmlns:p14="http://schemas.microsoft.com/office/powerpoint/2010/main" val="110154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35</a:t>
            </a:fld>
            <a:endParaRPr lang="de-DE" dirty="0"/>
          </a:p>
        </p:txBody>
      </p:sp>
    </p:spTree>
    <p:extLst>
      <p:ext uri="{BB962C8B-B14F-4D97-AF65-F5344CB8AC3E}">
        <p14:creationId xmlns:p14="http://schemas.microsoft.com/office/powerpoint/2010/main" val="883884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36</a:t>
            </a:fld>
            <a:endParaRPr lang="de-DE" dirty="0"/>
          </a:p>
        </p:txBody>
      </p:sp>
    </p:spTree>
    <p:extLst>
      <p:ext uri="{BB962C8B-B14F-4D97-AF65-F5344CB8AC3E}">
        <p14:creationId xmlns:p14="http://schemas.microsoft.com/office/powerpoint/2010/main" val="70106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37</a:t>
            </a:fld>
            <a:endParaRPr lang="de-DE" dirty="0"/>
          </a:p>
        </p:txBody>
      </p:sp>
    </p:spTree>
    <p:extLst>
      <p:ext uri="{BB962C8B-B14F-4D97-AF65-F5344CB8AC3E}">
        <p14:creationId xmlns:p14="http://schemas.microsoft.com/office/powerpoint/2010/main" val="753639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38</a:t>
            </a:fld>
            <a:endParaRPr lang="de-DE" dirty="0"/>
          </a:p>
        </p:txBody>
      </p:sp>
    </p:spTree>
    <p:extLst>
      <p:ext uri="{BB962C8B-B14F-4D97-AF65-F5344CB8AC3E}">
        <p14:creationId xmlns:p14="http://schemas.microsoft.com/office/powerpoint/2010/main" val="2475452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39</a:t>
            </a:fld>
            <a:endParaRPr lang="de-DE" dirty="0"/>
          </a:p>
        </p:txBody>
      </p:sp>
    </p:spTree>
    <p:extLst>
      <p:ext uri="{BB962C8B-B14F-4D97-AF65-F5344CB8AC3E}">
        <p14:creationId xmlns:p14="http://schemas.microsoft.com/office/powerpoint/2010/main" val="319332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http://vis.csail.mit.edu/classes/6.859/readings/pdfs/Bateman-UsefulJunk.pdf</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40</a:t>
            </a:fld>
            <a:endParaRPr lang="de-DE" dirty="0"/>
          </a:p>
        </p:txBody>
      </p:sp>
    </p:spTree>
    <p:extLst>
      <p:ext uri="{BB962C8B-B14F-4D97-AF65-F5344CB8AC3E}">
        <p14:creationId xmlns:p14="http://schemas.microsoft.com/office/powerpoint/2010/main" val="20560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Quelle:  https://www.ink.ag/media/pdf/g0/66/9c/Deisher-VaccineManufactureAndASD-11.pdf </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22</a:t>
            </a:fld>
            <a:endParaRPr lang="de-DE" dirty="0"/>
          </a:p>
        </p:txBody>
      </p:sp>
    </p:spTree>
    <p:extLst>
      <p:ext uri="{BB962C8B-B14F-4D97-AF65-F5344CB8AC3E}">
        <p14:creationId xmlns:p14="http://schemas.microsoft.com/office/powerpoint/2010/main" val="325475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http://extremepresentation.com/wp-content/uploads/6a00d8341bfd2e53ef0148c699cc96970c.jpg</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43</a:t>
            </a:fld>
            <a:endParaRPr lang="de-DE" dirty="0"/>
          </a:p>
        </p:txBody>
      </p:sp>
    </p:spTree>
    <p:extLst>
      <p:ext uri="{BB962C8B-B14F-4D97-AF65-F5344CB8AC3E}">
        <p14:creationId xmlns:p14="http://schemas.microsoft.com/office/powerpoint/2010/main" val="1449764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https://www.dpa.com/fileadmin/user_upload/Produkte_Services/Infografik_award/SueddeutscheZeitung_70JahreGrundgesetz.pdf</a:t>
            </a:r>
          </a:p>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44</a:t>
            </a:fld>
            <a:endParaRPr lang="de-DE" dirty="0"/>
          </a:p>
        </p:txBody>
      </p:sp>
    </p:spTree>
    <p:extLst>
      <p:ext uri="{BB962C8B-B14F-4D97-AF65-F5344CB8AC3E}">
        <p14:creationId xmlns:p14="http://schemas.microsoft.com/office/powerpoint/2010/main" val="259714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Quelle: https://www.brendan-nyhan.com/blog/2011/05/the-use-and-abuse-of-bar-graphs.html</a:t>
            </a:r>
          </a:p>
          <a:p>
            <a:r>
              <a:rPr lang="de-DE" dirty="0"/>
              <a:t>Quelle: https://www.wsj.com/articles/SB10001424052748704621304576267113524583554</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24</a:t>
            </a:fld>
            <a:endParaRPr lang="de-DE" dirty="0"/>
          </a:p>
        </p:txBody>
      </p:sp>
    </p:spTree>
    <p:extLst>
      <p:ext uri="{BB962C8B-B14F-4D97-AF65-F5344CB8AC3E}">
        <p14:creationId xmlns:p14="http://schemas.microsoft.com/office/powerpoint/2010/main" val="1683031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https://www.core77.com/posts/90771/A-Great-Example-of-Better-Data-Visualization-This-Voting-Map-GIF</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25</a:t>
            </a:fld>
            <a:endParaRPr lang="de-DE" dirty="0"/>
          </a:p>
        </p:txBody>
      </p:sp>
    </p:spTree>
    <p:extLst>
      <p:ext uri="{BB962C8B-B14F-4D97-AF65-F5344CB8AC3E}">
        <p14:creationId xmlns:p14="http://schemas.microsoft.com/office/powerpoint/2010/main" val="269620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https://www.arcgis.com/apps/StorytellingTextLegend/index.html?appid=0da5f195f4be485595c500f53b1da1cb</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26</a:t>
            </a:fld>
            <a:endParaRPr lang="de-DE" dirty="0"/>
          </a:p>
        </p:txBody>
      </p:sp>
    </p:spTree>
    <p:extLst>
      <p:ext uri="{BB962C8B-B14F-4D97-AF65-F5344CB8AC3E}">
        <p14:creationId xmlns:p14="http://schemas.microsoft.com/office/powerpoint/2010/main" val="64059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https://www.core77.com/posts/90771/A-Great-Example-of-Better-Data-Visualization-This-Voting-Map-GIF</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27</a:t>
            </a:fld>
            <a:endParaRPr lang="de-DE" dirty="0"/>
          </a:p>
        </p:txBody>
      </p:sp>
    </p:spTree>
    <p:extLst>
      <p:ext uri="{BB962C8B-B14F-4D97-AF65-F5344CB8AC3E}">
        <p14:creationId xmlns:p14="http://schemas.microsoft.com/office/powerpoint/2010/main" val="1265754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https://www.core77.com/posts/90771/A-Great-Example-of-Better-Data-Visualization-This-Voting-Map-GIF</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28</a:t>
            </a:fld>
            <a:endParaRPr lang="de-DE" dirty="0"/>
          </a:p>
        </p:txBody>
      </p:sp>
    </p:spTree>
    <p:extLst>
      <p:ext uri="{BB962C8B-B14F-4D97-AF65-F5344CB8AC3E}">
        <p14:creationId xmlns:p14="http://schemas.microsoft.com/office/powerpoint/2010/main" val="196857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https://interaktiv.morgenpost.de/probleme-bundestagswahl-2017/</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29</a:t>
            </a:fld>
            <a:endParaRPr lang="de-DE" dirty="0"/>
          </a:p>
        </p:txBody>
      </p:sp>
    </p:spTree>
    <p:extLst>
      <p:ext uri="{BB962C8B-B14F-4D97-AF65-F5344CB8AC3E}">
        <p14:creationId xmlns:p14="http://schemas.microsoft.com/office/powerpoint/2010/main" val="15505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https://clauswilke.com/dataviz/no-3d.html#avoid-gratuitous-3d</a:t>
            </a:r>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30</a:t>
            </a:fld>
            <a:endParaRPr lang="de-DE" dirty="0"/>
          </a:p>
        </p:txBody>
      </p:sp>
    </p:spTree>
    <p:extLst>
      <p:ext uri="{BB962C8B-B14F-4D97-AF65-F5344CB8AC3E}">
        <p14:creationId xmlns:p14="http://schemas.microsoft.com/office/powerpoint/2010/main" val="709288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400" smtClean="0"/>
            </a:lvl1pPr>
          </a:lstStyle>
          <a:p>
            <a:r>
              <a:rPr lang="de-DE" dirty="0"/>
              <a:t>Titelmasterformat durch Klicken bearbeiten</a:t>
            </a:r>
          </a:p>
        </p:txBody>
      </p:sp>
      <p:sp>
        <p:nvSpPr>
          <p:cNvPr id="7" name="Rectangle 8"/>
          <p:cNvSpPr>
            <a:spLocks noGrp="1" noChangeArrowheads="1"/>
          </p:cNvSpPr>
          <p:nvPr>
            <p:ph type="ftr" sz="quarter" idx="10"/>
          </p:nvPr>
        </p:nvSpPr>
        <p:spPr>
          <a:xfrm>
            <a:off x="3124200" y="4684713"/>
            <a:ext cx="2895600" cy="357187"/>
          </a:xfrm>
          <a:prstGeom prst="rect">
            <a:avLst/>
          </a:prstGeom>
        </p:spPr>
        <p:txBody>
          <a:bodyPr/>
          <a:lstStyle>
            <a:lvl1pPr>
              <a:defRPr dirty="0" smtClean="0"/>
            </a:lvl1pPr>
          </a:lstStyle>
          <a:p>
            <a:pPr algn="ctr">
              <a:defRPr/>
            </a:pPr>
            <a:r>
              <a:rPr lang="de-DE" dirty="0"/>
              <a:t>20.04.2017</a:t>
            </a:r>
          </a:p>
        </p:txBody>
      </p:sp>
    </p:spTree>
  </p:cSld>
  <p:clrMapOvr>
    <a:masterClrMapping/>
  </p:clrMapOvr>
  <p:transition spd="slow"/>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71463" y="3469085"/>
            <a:ext cx="8605838"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71462" y="2258219"/>
            <a:ext cx="8605837" cy="1102519"/>
          </a:xfrm>
        </p:spPr>
        <p:txBody>
          <a:bodyPr lIns="360000" anchor="t"/>
          <a:lstStyle>
            <a:lvl1pPr>
              <a:lnSpc>
                <a:spcPct val="100000"/>
              </a:lnSpc>
              <a:defRPr sz="3400" smtClean="0"/>
            </a:lvl1pPr>
          </a:lstStyle>
          <a:p>
            <a:r>
              <a:rPr lang="de-DE" dirty="0"/>
              <a:t>Titelmasterformat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Tree>
    <p:extLst>
      <p:ext uri="{BB962C8B-B14F-4D97-AF65-F5344CB8AC3E}">
        <p14:creationId xmlns:p14="http://schemas.microsoft.com/office/powerpoint/2010/main" val="4023733424"/>
      </p:ext>
    </p:extLst>
  </p:cSld>
  <p:clrMapOvr>
    <a:masterClrMapping/>
  </p:clrMapOvr>
  <p:transition spd="slow"/>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9DEDA81-3249-4889-9725-A5CFBA824343}"/>
              </a:ext>
            </a:extLst>
          </p:cNvPr>
          <p:cNvSpPr>
            <a:spLocks noGrp="1"/>
          </p:cNvSpPr>
          <p:nvPr>
            <p:ph type="body" sz="quarter" idx="10"/>
          </p:nvPr>
        </p:nvSpPr>
        <p:spPr>
          <a:xfrm>
            <a:off x="234950" y="736599"/>
            <a:ext cx="8674100" cy="4238009"/>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50692271"/>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9DEDA81-3249-4889-9725-A5CFBA824343}"/>
              </a:ext>
            </a:extLst>
          </p:cNvPr>
          <p:cNvSpPr>
            <a:spLocks noGrp="1"/>
          </p:cNvSpPr>
          <p:nvPr>
            <p:ph type="body" sz="quarter" idx="10"/>
          </p:nvPr>
        </p:nvSpPr>
        <p:spPr>
          <a:xfrm>
            <a:off x="234951" y="736599"/>
            <a:ext cx="4337050" cy="4238009"/>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58949892"/>
      </p:ext>
    </p:extLst>
  </p:cSld>
  <p:clrMapOvr>
    <a:masterClrMapping/>
  </p:clrMapOvr>
  <p:transition spd="slow"/>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5066685"/>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34950" y="762000"/>
            <a:ext cx="8642350" cy="4205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p:txBody>
      </p:sp>
      <p:sp>
        <p:nvSpPr>
          <p:cNvPr id="38916" name="Rectangle 5"/>
          <p:cNvSpPr>
            <a:spLocks noGrp="1" noChangeArrowheads="1"/>
          </p:cNvSpPr>
          <p:nvPr>
            <p:ph type="title"/>
          </p:nvPr>
        </p:nvSpPr>
        <p:spPr bwMode="auto">
          <a:xfrm>
            <a:off x="234950" y="76815"/>
            <a:ext cx="6456940" cy="42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Mastertitelformat bearbeiten</a:t>
            </a:r>
          </a:p>
        </p:txBody>
      </p:sp>
      <p:pic>
        <p:nvPicPr>
          <p:cNvPr id="38918" name="Picture 24" descr="Logo_RGB_300dpi"/>
          <p:cNvPicPr>
            <a:picLocks noChangeAspect="1" noChangeArrowheads="1"/>
          </p:cNvPicPr>
          <p:nvPr userDrawn="1"/>
        </p:nvPicPr>
        <p:blipFill>
          <a:blip r:embed="rId6" cstate="print"/>
          <a:srcRect/>
          <a:stretch>
            <a:fillRect/>
          </a:stretch>
        </p:blipFill>
        <p:spPr bwMode="auto">
          <a:xfrm>
            <a:off x="6738938" y="76815"/>
            <a:ext cx="2138362" cy="425450"/>
          </a:xfrm>
          <a:prstGeom prst="rect">
            <a:avLst/>
          </a:prstGeom>
          <a:noFill/>
          <a:ln w="9525">
            <a:noFill/>
            <a:miter lim="800000"/>
            <a:headEnd/>
            <a:tailEnd/>
          </a:ln>
        </p:spPr>
      </p:pic>
      <p:sp>
        <p:nvSpPr>
          <p:cNvPr id="13" name="Rectangle 13">
            <a:extLst>
              <a:ext uri="{FF2B5EF4-FFF2-40B4-BE49-F238E27FC236}">
                <a16:creationId xmlns:a16="http://schemas.microsoft.com/office/drawing/2014/main" id="{F0D7924A-4C5D-4561-91DA-9A79006759C4}"/>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91" r:id="rId3"/>
    <p:sldLayoutId id="2147483692" r:id="rId4"/>
  </p:sldLayoutIdLst>
  <p:transition spd="slow"/>
  <p:hf sldNum="0" hdr="0" dt="0"/>
  <p:txStyles>
    <p:titleStyle>
      <a:lvl1pPr algn="l" rtl="0" fontAlgn="base">
        <a:lnSpc>
          <a:spcPct val="100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marL="0" indent="0" algn="l" rtl="0" fontAlgn="base">
        <a:lnSpc>
          <a:spcPct val="102000"/>
        </a:lnSpc>
        <a:spcBef>
          <a:spcPts val="500"/>
        </a:spcBef>
        <a:spcAft>
          <a:spcPct val="0"/>
        </a:spcAft>
        <a:buClr>
          <a:srgbClr val="000000"/>
        </a:buClr>
        <a:buFont typeface="Arial" panose="020B0604020202020204" pitchFamily="34" charset="0"/>
        <a:buNone/>
        <a:defRPr sz="2800" b="1">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6.gif"/></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hyperlink" Target="https://www.informationisbeautifulawards.com/"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D8D65C-6706-474E-BED5-5675C19F9359}"/>
              </a:ext>
            </a:extLst>
          </p:cNvPr>
          <p:cNvSpPr>
            <a:spLocks noGrp="1"/>
          </p:cNvSpPr>
          <p:nvPr>
            <p:ph type="subTitle" idx="1"/>
          </p:nvPr>
        </p:nvSpPr>
        <p:spPr/>
        <p:txBody>
          <a:bodyPr/>
          <a:lstStyle/>
          <a:p>
            <a:r>
              <a:rPr lang="de-DE" noProof="0" dirty="0"/>
              <a:t>Visualisierungen</a:t>
            </a:r>
          </a:p>
        </p:txBody>
      </p:sp>
      <p:sp>
        <p:nvSpPr>
          <p:cNvPr id="3" name="Title 2">
            <a:extLst>
              <a:ext uri="{FF2B5EF4-FFF2-40B4-BE49-F238E27FC236}">
                <a16:creationId xmlns:a16="http://schemas.microsoft.com/office/drawing/2014/main" id="{AE1A54AC-3425-4E88-A69E-E11B972DE498}"/>
              </a:ext>
            </a:extLst>
          </p:cNvPr>
          <p:cNvSpPr>
            <a:spLocks noGrp="1"/>
          </p:cNvSpPr>
          <p:nvPr>
            <p:ph type="ctrTitle"/>
          </p:nvPr>
        </p:nvSpPr>
        <p:spPr/>
        <p:txBody>
          <a:bodyPr/>
          <a:lstStyle/>
          <a:p>
            <a:r>
              <a:rPr lang="de-DE" sz="3200" noProof="0" dirty="0"/>
              <a:t>Politische Datenkompetenz gewinnen und</a:t>
            </a:r>
            <a:br>
              <a:rPr lang="de-DE" sz="3200" noProof="0" dirty="0"/>
            </a:br>
            <a:r>
              <a:rPr lang="de-DE" sz="3200" noProof="0" dirty="0"/>
              <a:t>vermitteln</a:t>
            </a:r>
          </a:p>
        </p:txBody>
      </p:sp>
    </p:spTree>
    <p:extLst>
      <p:ext uri="{BB962C8B-B14F-4D97-AF65-F5344CB8AC3E}">
        <p14:creationId xmlns:p14="http://schemas.microsoft.com/office/powerpoint/2010/main" val="54889613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012C-BFA7-4415-961A-F1351C751816}"/>
              </a:ext>
            </a:extLst>
          </p:cNvPr>
          <p:cNvSpPr>
            <a:spLocks noGrp="1"/>
          </p:cNvSpPr>
          <p:nvPr>
            <p:ph type="title"/>
          </p:nvPr>
        </p:nvSpPr>
        <p:spPr/>
        <p:txBody>
          <a:bodyPr/>
          <a:lstStyle/>
          <a:p>
            <a:r>
              <a:rPr lang="de-DE" dirty="0"/>
              <a:t>Visualisierung Heute: Wirtschaft</a:t>
            </a:r>
          </a:p>
        </p:txBody>
      </p:sp>
      <p:pic>
        <p:nvPicPr>
          <p:cNvPr id="7170" name="Picture 2" descr="Business Intelligence Visualization: How to Transform Dry Reports with Data  Visualization">
            <a:extLst>
              <a:ext uri="{FF2B5EF4-FFF2-40B4-BE49-F238E27FC236}">
                <a16:creationId xmlns:a16="http://schemas.microsoft.com/office/drawing/2014/main" id="{BF2FDA2D-35F0-4E31-B534-F1EA17C04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95" y="685514"/>
            <a:ext cx="6233009" cy="4317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9939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WG-Putzpläne: Wenn der WG-Nazi kommt · Dlf Nova">
            <a:extLst>
              <a:ext uri="{FF2B5EF4-FFF2-40B4-BE49-F238E27FC236}">
                <a16:creationId xmlns:a16="http://schemas.microsoft.com/office/drawing/2014/main" id="{F823C596-D3DD-4E58-9260-A1A64B9DDC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00" r="18882"/>
          <a:stretch/>
        </p:blipFill>
        <p:spPr bwMode="auto">
          <a:xfrm>
            <a:off x="46495" y="1196598"/>
            <a:ext cx="4525505" cy="34252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666589-FD45-45EC-949F-83912CB59935}"/>
              </a:ext>
            </a:extLst>
          </p:cNvPr>
          <p:cNvSpPr>
            <a:spLocks noGrp="1"/>
          </p:cNvSpPr>
          <p:nvPr>
            <p:ph type="title"/>
          </p:nvPr>
        </p:nvSpPr>
        <p:spPr/>
        <p:txBody>
          <a:bodyPr/>
          <a:lstStyle/>
          <a:p>
            <a:r>
              <a:rPr lang="de-DE" dirty="0"/>
              <a:t>Visualisierung Heute: Leben</a:t>
            </a:r>
          </a:p>
        </p:txBody>
      </p:sp>
      <p:pic>
        <p:nvPicPr>
          <p:cNvPr id="8194" name="Picture 2" descr="Pin on Health Headlines">
            <a:extLst>
              <a:ext uri="{FF2B5EF4-FFF2-40B4-BE49-F238E27FC236}">
                <a16:creationId xmlns:a16="http://schemas.microsoft.com/office/drawing/2014/main" id="{61E12570-D8AC-4D6E-8D61-DA10C9C38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3546"/>
            <a:ext cx="4314869" cy="253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4371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CCE84-1FDB-4731-AAC6-791C22EC5703}"/>
              </a:ext>
            </a:extLst>
          </p:cNvPr>
          <p:cNvSpPr>
            <a:spLocks noGrp="1"/>
          </p:cNvSpPr>
          <p:nvPr>
            <p:ph type="title"/>
          </p:nvPr>
        </p:nvSpPr>
        <p:spPr/>
        <p:txBody>
          <a:bodyPr/>
          <a:lstStyle/>
          <a:p>
            <a:r>
              <a:rPr lang="de-DE" dirty="0"/>
              <a:t>Rückblick</a:t>
            </a:r>
            <a:br>
              <a:rPr lang="de-DE" noProof="0" dirty="0"/>
            </a:br>
            <a:endParaRPr lang="de-DE" dirty="0"/>
          </a:p>
        </p:txBody>
      </p:sp>
      <p:sp>
        <p:nvSpPr>
          <p:cNvPr id="3" name="Text Placeholder 2">
            <a:extLst>
              <a:ext uri="{FF2B5EF4-FFF2-40B4-BE49-F238E27FC236}">
                <a16:creationId xmlns:a16="http://schemas.microsoft.com/office/drawing/2014/main" id="{2F3C4022-0EDF-48E7-9658-37B90CBA46AE}"/>
              </a:ext>
            </a:extLst>
          </p:cNvPr>
          <p:cNvSpPr>
            <a:spLocks noGrp="1"/>
          </p:cNvSpPr>
          <p:nvPr>
            <p:ph type="body" sz="quarter" idx="10"/>
          </p:nvPr>
        </p:nvSpPr>
        <p:spPr/>
        <p:txBody>
          <a:bodyPr/>
          <a:lstStyle/>
          <a:p>
            <a:pPr marL="457200" indent="-457200">
              <a:buFont typeface="Arial" panose="020B0604020202020204" pitchFamily="34" charset="0"/>
              <a:buChar char="•"/>
            </a:pPr>
            <a:r>
              <a:rPr lang="de-DE" dirty="0"/>
              <a:t>(Quant) Bullshit - Arbeitsdefinition</a:t>
            </a:r>
          </a:p>
          <a:p>
            <a:pPr marL="1181100" lvl="2" indent="-457200"/>
            <a:r>
              <a:rPr lang="de-DE" b="0" noProof="0" dirty="0"/>
              <a:t>Bullshit ist die Nutzung von technischer/ mathematischer Sprache, statistischen Werten, </a:t>
            </a:r>
            <a:r>
              <a:rPr lang="de-DE" b="0" dirty="0"/>
              <a:t>Datenvisualisierungen </a:t>
            </a:r>
            <a:r>
              <a:rPr lang="de-DE" b="0" noProof="0" dirty="0"/>
              <a:t>oder anderen Formen der Präsentation die nur das Ziel hat zu beindrucken, zu überwältigen oder zu überzeugen – ohne das Wahrheit, logische </a:t>
            </a:r>
            <a:r>
              <a:rPr lang="de-DE" b="0" dirty="0"/>
              <a:t>Nachvollziehbarkeit </a:t>
            </a:r>
            <a:r>
              <a:rPr lang="de-DE" b="0" noProof="0" dirty="0"/>
              <a:t>oder zugrunde liegende Informationen in irgendeiner weise relevant sind </a:t>
            </a:r>
          </a:p>
          <a:p>
            <a:pPr marL="457200" indent="-457200">
              <a:buFont typeface="Arial" panose="020B0604020202020204" pitchFamily="34" charset="0"/>
              <a:buChar char="•"/>
            </a:pPr>
            <a:r>
              <a:rPr lang="de-DE" noProof="0" dirty="0"/>
              <a:t>Zielsetzung/ Leitfragen</a:t>
            </a:r>
          </a:p>
          <a:p>
            <a:pPr marL="812800" lvl="1" indent="-457200"/>
            <a:r>
              <a:rPr lang="de-DE" noProof="0" dirty="0"/>
              <a:t>Bessere eigene Kommunikation </a:t>
            </a:r>
          </a:p>
          <a:p>
            <a:pPr lvl="1" indent="0">
              <a:buNone/>
            </a:pPr>
            <a:r>
              <a:rPr lang="de-DE" dirty="0">
                <a:sym typeface="Wingdings" panose="05000000000000000000" pitchFamily="2" charset="2"/>
              </a:rPr>
              <a:t>	</a:t>
            </a:r>
            <a:r>
              <a:rPr lang="de-DE" noProof="0" dirty="0">
                <a:sym typeface="Wingdings" panose="05000000000000000000" pitchFamily="2" charset="2"/>
              </a:rPr>
              <a:t> </a:t>
            </a:r>
            <a:r>
              <a:rPr lang="de-DE" u="sng" noProof="0" dirty="0">
                <a:sym typeface="Wingdings" panose="05000000000000000000" pitchFamily="2" charset="2"/>
              </a:rPr>
              <a:t>Was möchte ich kommunizieren? </a:t>
            </a:r>
          </a:p>
          <a:p>
            <a:pPr marL="812800" lvl="1" indent="-457200"/>
            <a:r>
              <a:rPr lang="de-DE" dirty="0">
                <a:sym typeface="Wingdings" panose="05000000000000000000" pitchFamily="2" charset="2"/>
              </a:rPr>
              <a:t>Besseres Verständnis der Kommunikation anderer </a:t>
            </a:r>
          </a:p>
          <a:p>
            <a:pPr lvl="1" indent="0">
              <a:buNone/>
            </a:pPr>
            <a:r>
              <a:rPr lang="de-DE" dirty="0">
                <a:sym typeface="Wingdings" panose="05000000000000000000" pitchFamily="2" charset="2"/>
              </a:rPr>
              <a:t>	</a:t>
            </a:r>
            <a:r>
              <a:rPr lang="de-DE" u="sng" dirty="0">
                <a:sym typeface="Wingdings" panose="05000000000000000000" pitchFamily="2" charset="2"/>
              </a:rPr>
              <a:t> Wie kann ich die Kommunikation anderer evaluieren?</a:t>
            </a:r>
            <a:endParaRPr lang="de-DE" noProof="0" dirty="0"/>
          </a:p>
          <a:p>
            <a:pPr marL="812800" lvl="1" indent="-457200"/>
            <a:endParaRPr lang="de-DE" dirty="0"/>
          </a:p>
          <a:p>
            <a:pPr marL="812800" lvl="1" indent="-457200"/>
            <a:endParaRPr lang="de-DE" dirty="0"/>
          </a:p>
        </p:txBody>
      </p:sp>
    </p:spTree>
    <p:extLst>
      <p:ext uri="{BB962C8B-B14F-4D97-AF65-F5344CB8AC3E}">
        <p14:creationId xmlns:p14="http://schemas.microsoft.com/office/powerpoint/2010/main" val="3509422496"/>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5552-311F-4674-A0AD-CC3A8FF34DDB}"/>
              </a:ext>
            </a:extLst>
          </p:cNvPr>
          <p:cNvSpPr>
            <a:spLocks noGrp="1"/>
          </p:cNvSpPr>
          <p:nvPr>
            <p:ph type="title"/>
          </p:nvPr>
        </p:nvSpPr>
        <p:spPr/>
        <p:txBody>
          <a:bodyPr/>
          <a:lstStyle/>
          <a:p>
            <a:r>
              <a:rPr lang="de-DE" dirty="0"/>
              <a:t>Visualisierung als Kommunikation</a:t>
            </a:r>
          </a:p>
        </p:txBody>
      </p:sp>
      <p:sp>
        <p:nvSpPr>
          <p:cNvPr id="3" name="Text Placeholder 2">
            <a:extLst>
              <a:ext uri="{FF2B5EF4-FFF2-40B4-BE49-F238E27FC236}">
                <a16:creationId xmlns:a16="http://schemas.microsoft.com/office/drawing/2014/main" id="{21854D78-742D-44CF-B16D-DADD87FBED74}"/>
              </a:ext>
            </a:extLst>
          </p:cNvPr>
          <p:cNvSpPr>
            <a:spLocks noGrp="1"/>
          </p:cNvSpPr>
          <p:nvPr>
            <p:ph type="body" sz="quarter" idx="10"/>
          </p:nvPr>
        </p:nvSpPr>
        <p:spPr/>
        <p:txBody>
          <a:bodyPr/>
          <a:lstStyle/>
          <a:p>
            <a:pPr marL="457200" indent="-457200">
              <a:buFont typeface="Arial" panose="020B0604020202020204" pitchFamily="34" charset="0"/>
              <a:buChar char="•"/>
            </a:pPr>
            <a:r>
              <a:rPr lang="de-DE" dirty="0"/>
              <a:t>Visualisierungen sind eine Form der (quantitativen) Kommunikation </a:t>
            </a:r>
          </a:p>
          <a:p>
            <a:pPr marL="457200" indent="-457200">
              <a:buFont typeface="Arial" panose="020B0604020202020204" pitchFamily="34" charset="0"/>
              <a:buChar char="•"/>
            </a:pPr>
            <a:r>
              <a:rPr lang="de-DE" dirty="0"/>
              <a:t>Folgt den Regeln der Kommunikation</a:t>
            </a:r>
          </a:p>
          <a:p>
            <a:pPr marL="812800" lvl="1" indent="-457200"/>
            <a:r>
              <a:rPr lang="de-DE" dirty="0"/>
              <a:t>Was ist meine Kernaussage? </a:t>
            </a:r>
            <a:r>
              <a:rPr lang="de-DE" dirty="0">
                <a:sym typeface="Wingdings" panose="05000000000000000000" pitchFamily="2" charset="2"/>
              </a:rPr>
              <a:t> </a:t>
            </a:r>
            <a:r>
              <a:rPr lang="de-DE" dirty="0"/>
              <a:t>Was wird gesagt? </a:t>
            </a:r>
            <a:endParaRPr lang="de-DE" dirty="0">
              <a:sym typeface="Wingdings" panose="05000000000000000000" pitchFamily="2" charset="2"/>
            </a:endParaRPr>
          </a:p>
          <a:p>
            <a:pPr marL="812800" lvl="1" indent="-457200"/>
            <a:r>
              <a:rPr lang="de-DE" dirty="0">
                <a:sym typeface="Wingdings" panose="05000000000000000000" pitchFamily="2" charset="2"/>
              </a:rPr>
              <a:t>Was wird nicht gesagt  Aggregation und Aufmerksamkeit </a:t>
            </a:r>
          </a:p>
          <a:p>
            <a:pPr marL="812800" lvl="1" indent="-457200"/>
            <a:r>
              <a:rPr lang="de-DE" dirty="0">
                <a:sym typeface="Wingdings" panose="05000000000000000000" pitchFamily="2" charset="2"/>
              </a:rPr>
              <a:t>Nachvollziehbarkeit und Transparenz </a:t>
            </a:r>
          </a:p>
          <a:p>
            <a:pPr marL="457200" indent="-457200">
              <a:buFont typeface="Arial" panose="020B0604020202020204" pitchFamily="34" charset="0"/>
              <a:buChar char="•"/>
            </a:pPr>
            <a:r>
              <a:rPr lang="de-DE" dirty="0"/>
              <a:t>Alle Aspekte aus vorheriger Sitzung weiterhin relevant </a:t>
            </a:r>
          </a:p>
          <a:p>
            <a:pPr marL="457200" indent="-457200">
              <a:buFont typeface="Arial" panose="020B0604020202020204" pitchFamily="34" charset="0"/>
              <a:buChar char="•"/>
            </a:pPr>
            <a:endParaRPr lang="de-DE" dirty="0"/>
          </a:p>
        </p:txBody>
      </p:sp>
    </p:spTree>
    <p:extLst>
      <p:ext uri="{BB962C8B-B14F-4D97-AF65-F5344CB8AC3E}">
        <p14:creationId xmlns:p14="http://schemas.microsoft.com/office/powerpoint/2010/main" val="414412155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FDC2C04-5DFC-4606-BE06-CECC36D76891}"/>
              </a:ext>
            </a:extLst>
          </p:cNvPr>
          <p:cNvSpPr>
            <a:spLocks noGrp="1"/>
          </p:cNvSpPr>
          <p:nvPr>
            <p:ph type="subTitle" idx="1"/>
          </p:nvPr>
        </p:nvSpPr>
        <p:spPr/>
        <p:txBody>
          <a:bodyPr/>
          <a:lstStyle/>
          <a:p>
            <a:r>
              <a:rPr lang="de-DE" dirty="0"/>
              <a:t>Klassische Fehler der Datenvisualisierung </a:t>
            </a:r>
          </a:p>
        </p:txBody>
      </p:sp>
      <p:sp>
        <p:nvSpPr>
          <p:cNvPr id="4" name="Title 3">
            <a:extLst>
              <a:ext uri="{FF2B5EF4-FFF2-40B4-BE49-F238E27FC236}">
                <a16:creationId xmlns:a16="http://schemas.microsoft.com/office/drawing/2014/main" id="{A9F726E7-6A04-478D-A180-207FECAC4B8E}"/>
              </a:ext>
            </a:extLst>
          </p:cNvPr>
          <p:cNvSpPr>
            <a:spLocks noGrp="1"/>
          </p:cNvSpPr>
          <p:nvPr>
            <p:ph type="ctrTitle"/>
          </p:nvPr>
        </p:nvSpPr>
        <p:spPr/>
        <p:txBody>
          <a:bodyPr/>
          <a:lstStyle/>
          <a:p>
            <a:r>
              <a:rPr lang="de-DE" noProof="0" dirty="0"/>
              <a:t>Visualisierungen</a:t>
            </a:r>
            <a:endParaRPr lang="de-DE" dirty="0"/>
          </a:p>
        </p:txBody>
      </p:sp>
    </p:spTree>
    <p:extLst>
      <p:ext uri="{BB962C8B-B14F-4D97-AF65-F5344CB8AC3E}">
        <p14:creationId xmlns:p14="http://schemas.microsoft.com/office/powerpoint/2010/main" val="358445961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EF3787-707F-41C1-9E91-24BCC966FBCD}"/>
              </a:ext>
            </a:extLst>
          </p:cNvPr>
          <p:cNvSpPr>
            <a:spLocks noGrp="1"/>
          </p:cNvSpPr>
          <p:nvPr>
            <p:ph type="title"/>
          </p:nvPr>
        </p:nvSpPr>
        <p:spPr/>
        <p:txBody>
          <a:bodyPr/>
          <a:lstStyle/>
          <a:p>
            <a:r>
              <a:rPr lang="de-DE" dirty="0"/>
              <a:t>Grundsätzliche Fehler </a:t>
            </a:r>
          </a:p>
        </p:txBody>
      </p:sp>
      <p:sp>
        <p:nvSpPr>
          <p:cNvPr id="6" name="Text Placeholder 5">
            <a:extLst>
              <a:ext uri="{FF2B5EF4-FFF2-40B4-BE49-F238E27FC236}">
                <a16:creationId xmlns:a16="http://schemas.microsoft.com/office/drawing/2014/main" id="{16731ED7-124D-4E8F-9E91-E39C7C912208}"/>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Mangelende Transparenz </a:t>
            </a:r>
          </a:p>
          <a:p>
            <a:pPr marL="698500" lvl="1" indent="-342900"/>
            <a:r>
              <a:rPr lang="de-DE" dirty="0"/>
              <a:t>Fehlende Beschriftung </a:t>
            </a:r>
          </a:p>
          <a:p>
            <a:pPr marL="1066800" lvl="2" indent="-342900"/>
            <a:r>
              <a:rPr lang="de-DE" dirty="0"/>
              <a:t>Titel der Abbildung</a:t>
            </a:r>
          </a:p>
          <a:p>
            <a:pPr marL="1066800" lvl="2" indent="-342900"/>
            <a:r>
              <a:rPr lang="de-DE" dirty="0"/>
              <a:t>X-Achse </a:t>
            </a:r>
          </a:p>
          <a:p>
            <a:pPr marL="1066800" lvl="2" indent="-342900"/>
            <a:r>
              <a:rPr lang="de-DE" dirty="0"/>
              <a:t>Y-Achse </a:t>
            </a:r>
          </a:p>
          <a:p>
            <a:pPr marL="1066800" lvl="2" indent="-342900"/>
            <a:r>
              <a:rPr lang="de-DE" dirty="0"/>
              <a:t>Legende</a:t>
            </a:r>
          </a:p>
          <a:p>
            <a:pPr marL="698500" lvl="1" indent="-342900"/>
            <a:r>
              <a:rPr lang="de-DE" dirty="0"/>
              <a:t>Fehlende Quellenangaben </a:t>
            </a:r>
          </a:p>
          <a:p>
            <a:pPr marL="342900" indent="-342900">
              <a:buFont typeface="Arial" panose="020B0604020202020204" pitchFamily="34" charset="0"/>
              <a:buChar char="•"/>
            </a:pPr>
            <a:r>
              <a:rPr lang="de-DE" dirty="0"/>
              <a:t>Täuschung und Fehler</a:t>
            </a:r>
          </a:p>
          <a:p>
            <a:pPr marL="698500" lvl="1" indent="-342900"/>
            <a:r>
              <a:rPr lang="de-DE" dirty="0"/>
              <a:t>Manipulierte, ausgedachte, schlechte  Daten </a:t>
            </a:r>
          </a:p>
          <a:p>
            <a:pPr marL="698500" lvl="1" indent="-342900"/>
            <a:r>
              <a:rPr lang="de-DE" dirty="0"/>
              <a:t>Handwerkliche Fehler </a:t>
            </a:r>
            <a:r>
              <a:rPr lang="de-DE" dirty="0">
                <a:sym typeface="Wingdings" panose="05000000000000000000" pitchFamily="2" charset="2"/>
              </a:rPr>
              <a:t> Daten werden nicht richtig abgebildet</a:t>
            </a:r>
            <a:endParaRPr lang="de-DE" dirty="0"/>
          </a:p>
          <a:p>
            <a:pPr marL="698500" lvl="1" indent="-342900"/>
            <a:endParaRPr lang="de-DE" dirty="0"/>
          </a:p>
          <a:p>
            <a:pPr marL="698500" lvl="1" indent="-342900"/>
            <a:endParaRPr lang="de-DE" dirty="0"/>
          </a:p>
        </p:txBody>
      </p:sp>
      <p:pic>
        <p:nvPicPr>
          <p:cNvPr id="9218" name="Picture 2" descr="Louis Sykes (@haumicharts) | Twitter">
            <a:extLst>
              <a:ext uri="{FF2B5EF4-FFF2-40B4-BE49-F238E27FC236}">
                <a16:creationId xmlns:a16="http://schemas.microsoft.com/office/drawing/2014/main" id="{CDF5C9F6-E138-44BA-9588-8B8AD7B8CB9E}"/>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4633994" y="1830120"/>
            <a:ext cx="4337050" cy="205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7760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p:txBody>
      </p:sp>
      <p:pic>
        <p:nvPicPr>
          <p:cNvPr id="9" name="Content Placeholder 8">
            <a:extLst>
              <a:ext uri="{FF2B5EF4-FFF2-40B4-BE49-F238E27FC236}">
                <a16:creationId xmlns:a16="http://schemas.microsoft.com/office/drawing/2014/main" id="{51CD1800-09B7-4A19-9488-2812C8B7B0C6}"/>
              </a:ext>
            </a:extLst>
          </p:cNvPr>
          <p:cNvPicPr>
            <a:picLocks noGrp="1" noChangeAspect="1"/>
          </p:cNvPicPr>
          <p:nvPr>
            <p:ph sz="quarter" idx="11"/>
          </p:nvPr>
        </p:nvPicPr>
        <p:blipFill>
          <a:blip r:embed="rId2"/>
          <a:stretch>
            <a:fillRect/>
          </a:stretch>
        </p:blipFill>
        <p:spPr>
          <a:xfrm>
            <a:off x="4824990" y="1308341"/>
            <a:ext cx="3733800" cy="2857500"/>
          </a:xfrm>
        </p:spPr>
      </p:pic>
    </p:spTree>
    <p:extLst>
      <p:ext uri="{BB962C8B-B14F-4D97-AF65-F5344CB8AC3E}">
        <p14:creationId xmlns:p14="http://schemas.microsoft.com/office/powerpoint/2010/main" val="299731887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p:txBody>
      </p:sp>
      <p:pic>
        <p:nvPicPr>
          <p:cNvPr id="7" name="Content Placeholder 6">
            <a:extLst>
              <a:ext uri="{FF2B5EF4-FFF2-40B4-BE49-F238E27FC236}">
                <a16:creationId xmlns:a16="http://schemas.microsoft.com/office/drawing/2014/main" id="{0974DB4B-D0AD-4F79-93E9-31A67C2CFC95}"/>
              </a:ext>
            </a:extLst>
          </p:cNvPr>
          <p:cNvPicPr>
            <a:picLocks noGrp="1" noChangeAspect="1"/>
          </p:cNvPicPr>
          <p:nvPr>
            <p:ph sz="quarter" idx="11"/>
          </p:nvPr>
        </p:nvPicPr>
        <p:blipFill>
          <a:blip r:embed="rId2"/>
          <a:stretch>
            <a:fillRect/>
          </a:stretch>
        </p:blipFill>
        <p:spPr>
          <a:xfrm>
            <a:off x="4773613" y="1155700"/>
            <a:ext cx="3933825" cy="3400425"/>
          </a:xfrm>
        </p:spPr>
      </p:pic>
    </p:spTree>
    <p:extLst>
      <p:ext uri="{BB962C8B-B14F-4D97-AF65-F5344CB8AC3E}">
        <p14:creationId xmlns:p14="http://schemas.microsoft.com/office/powerpoint/2010/main" val="1077239334"/>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endParaRPr lang="de-DE" dirty="0"/>
          </a:p>
          <a:p>
            <a:pPr marL="342900" indent="-342900">
              <a:buFont typeface="Arial" panose="020B0604020202020204" pitchFamily="34" charset="0"/>
              <a:buChar char="•"/>
            </a:pPr>
            <a:endParaRPr lang="de-DE" dirty="0"/>
          </a:p>
        </p:txBody>
      </p:sp>
      <p:pic>
        <p:nvPicPr>
          <p:cNvPr id="7" name="Content Placeholder 6">
            <a:extLst>
              <a:ext uri="{FF2B5EF4-FFF2-40B4-BE49-F238E27FC236}">
                <a16:creationId xmlns:a16="http://schemas.microsoft.com/office/drawing/2014/main" id="{0974DB4B-D0AD-4F79-93E9-31A67C2CFC95}"/>
              </a:ext>
            </a:extLst>
          </p:cNvPr>
          <p:cNvPicPr>
            <a:picLocks noGrp="1" noChangeAspect="1"/>
          </p:cNvPicPr>
          <p:nvPr>
            <p:ph sz="quarter" idx="11"/>
          </p:nvPr>
        </p:nvPicPr>
        <p:blipFill>
          <a:blip r:embed="rId2"/>
          <a:stretch>
            <a:fillRect/>
          </a:stretch>
        </p:blipFill>
        <p:spPr>
          <a:xfrm>
            <a:off x="4773613" y="1155700"/>
            <a:ext cx="3933825" cy="3400425"/>
          </a:xfrm>
        </p:spPr>
      </p:pic>
    </p:spTree>
    <p:extLst>
      <p:ext uri="{BB962C8B-B14F-4D97-AF65-F5344CB8AC3E}">
        <p14:creationId xmlns:p14="http://schemas.microsoft.com/office/powerpoint/2010/main" val="4394856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p>
          <a:p>
            <a:pPr marL="698500" lvl="1" indent="-342900"/>
            <a:r>
              <a:rPr lang="de-DE" dirty="0">
                <a:sym typeface="Wingdings" panose="05000000000000000000" pitchFamily="2" charset="2"/>
              </a:rPr>
              <a:t>Bei Liniendiagramme ist es etwas anders </a:t>
            </a:r>
          </a:p>
          <a:p>
            <a:pPr marL="698500" lvl="1" indent="-342900"/>
            <a:endParaRPr lang="de-DE" dirty="0"/>
          </a:p>
          <a:p>
            <a:pPr marL="342900" indent="-342900">
              <a:buFont typeface="Arial" panose="020B0604020202020204" pitchFamily="34" charset="0"/>
              <a:buChar char="•"/>
            </a:pPr>
            <a:endParaRPr lang="de-DE" dirty="0"/>
          </a:p>
        </p:txBody>
      </p:sp>
      <p:pic>
        <p:nvPicPr>
          <p:cNvPr id="11266" name="Picture 2">
            <a:extLst>
              <a:ext uri="{FF2B5EF4-FFF2-40B4-BE49-F238E27FC236}">
                <a16:creationId xmlns:a16="http://schemas.microsoft.com/office/drawing/2014/main" id="{4FEF5CD9-2C40-4C26-A3C6-069A021810F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181600" y="736599"/>
            <a:ext cx="3727450" cy="209555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e Only Global Warming Chart You Need from Now On | Power Line">
            <a:extLst>
              <a:ext uri="{FF2B5EF4-FFF2-40B4-BE49-F238E27FC236}">
                <a16:creationId xmlns:a16="http://schemas.microsoft.com/office/drawing/2014/main" id="{FC09F855-CE1E-4D45-AABC-587482B35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609" y="2897100"/>
            <a:ext cx="3736440" cy="19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08917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E9E2-D84E-4BD7-98AF-8173501DC37C}"/>
              </a:ext>
            </a:extLst>
          </p:cNvPr>
          <p:cNvSpPr>
            <a:spLocks noGrp="1"/>
          </p:cNvSpPr>
          <p:nvPr>
            <p:ph type="title"/>
          </p:nvPr>
        </p:nvSpPr>
        <p:spPr/>
        <p:txBody>
          <a:bodyPr/>
          <a:lstStyle/>
          <a:p>
            <a:r>
              <a:rPr lang="de-DE" noProof="0" dirty="0"/>
              <a:t>Zusammenfassung</a:t>
            </a:r>
          </a:p>
        </p:txBody>
      </p:sp>
      <p:sp>
        <p:nvSpPr>
          <p:cNvPr id="3" name="Text Placeholder 2">
            <a:extLst>
              <a:ext uri="{FF2B5EF4-FFF2-40B4-BE49-F238E27FC236}">
                <a16:creationId xmlns:a16="http://schemas.microsoft.com/office/drawing/2014/main" id="{96AE1C7B-F796-49FB-82FD-B0737BCD281F}"/>
              </a:ext>
            </a:extLst>
          </p:cNvPr>
          <p:cNvSpPr>
            <a:spLocks noGrp="1"/>
          </p:cNvSpPr>
          <p:nvPr>
            <p:ph type="body" sz="quarter" idx="10"/>
          </p:nvPr>
        </p:nvSpPr>
        <p:spPr>
          <a:xfrm>
            <a:off x="234950" y="679771"/>
            <a:ext cx="8674100" cy="4238009"/>
          </a:xfrm>
        </p:spPr>
        <p:txBody>
          <a:bodyPr/>
          <a:lstStyle/>
          <a:p>
            <a:pPr marL="457200" indent="-457200">
              <a:buFont typeface="Arial" panose="020B0604020202020204" pitchFamily="34" charset="0"/>
              <a:buChar char="•"/>
            </a:pPr>
            <a:r>
              <a:rPr lang="de-DE" noProof="0" dirty="0"/>
              <a:t>Visualisierung als Kommunikation </a:t>
            </a:r>
          </a:p>
          <a:p>
            <a:pPr marL="812800" lvl="1" indent="-457200"/>
            <a:r>
              <a:rPr lang="de-DE" sz="2000" dirty="0"/>
              <a:t>Eine Kurze Geschichte der </a:t>
            </a:r>
            <a:r>
              <a:rPr lang="de-DE" sz="2000" dirty="0" err="1"/>
              <a:t>Datenvisualsierung</a:t>
            </a:r>
            <a:endParaRPr lang="de-DE" sz="2000" dirty="0"/>
          </a:p>
          <a:p>
            <a:pPr marL="812800" lvl="1" indent="-457200"/>
            <a:r>
              <a:rPr lang="de-DE" sz="2000" dirty="0"/>
              <a:t>Klare Aussagen </a:t>
            </a:r>
          </a:p>
          <a:p>
            <a:pPr marL="457200" indent="-457200">
              <a:buFont typeface="Arial" panose="020B0604020202020204" pitchFamily="34" charset="0"/>
              <a:buChar char="•"/>
            </a:pPr>
            <a:r>
              <a:rPr lang="de-DE" dirty="0"/>
              <a:t>Klassische Fehler der Datenvisualisierung </a:t>
            </a:r>
          </a:p>
          <a:p>
            <a:pPr marL="812800" lvl="1" indent="-457200"/>
            <a:r>
              <a:rPr lang="de-DE" sz="2000" dirty="0"/>
              <a:t>Falsche Achsen und Aggregation</a:t>
            </a:r>
          </a:p>
          <a:p>
            <a:pPr marL="812800" lvl="1" indent="-457200"/>
            <a:r>
              <a:rPr lang="de-DE" sz="2000" dirty="0"/>
              <a:t>Falsche Abbildungsformate und Perspektiven </a:t>
            </a:r>
          </a:p>
          <a:p>
            <a:pPr marL="812800" lvl="1" indent="-457200"/>
            <a:r>
              <a:rPr lang="de-DE" sz="2000" dirty="0"/>
              <a:t>Unübersichtlichkeiten </a:t>
            </a:r>
          </a:p>
          <a:p>
            <a:pPr marL="457200" indent="-457200">
              <a:buFont typeface="Arial" panose="020B0604020202020204" pitchFamily="34" charset="0"/>
              <a:buChar char="•"/>
            </a:pPr>
            <a:r>
              <a:rPr lang="de-DE" dirty="0"/>
              <a:t>Wie sieht gute Datenkommunikation aus? </a:t>
            </a:r>
          </a:p>
          <a:p>
            <a:pPr marL="812800" lvl="1" indent="-457200"/>
            <a:r>
              <a:rPr lang="de-DE" sz="2000" dirty="0"/>
              <a:t>Die richtige Abbildungsform wählen </a:t>
            </a:r>
          </a:p>
          <a:p>
            <a:pPr marL="812800" lvl="1" indent="-457200"/>
            <a:r>
              <a:rPr lang="de-DE" sz="2000" dirty="0"/>
              <a:t>Kreativität und Ästhetik </a:t>
            </a:r>
          </a:p>
          <a:p>
            <a:endParaRPr lang="de-DE" noProof="0" dirty="0"/>
          </a:p>
          <a:p>
            <a:pPr marL="457200" indent="-457200">
              <a:buFont typeface="Arial" panose="020B0604020202020204" pitchFamily="34" charset="0"/>
              <a:buChar char="•"/>
            </a:pPr>
            <a:endParaRPr lang="de-DE" noProof="0" dirty="0"/>
          </a:p>
        </p:txBody>
      </p:sp>
    </p:spTree>
    <p:extLst>
      <p:ext uri="{BB962C8B-B14F-4D97-AF65-F5344CB8AC3E}">
        <p14:creationId xmlns:p14="http://schemas.microsoft.com/office/powerpoint/2010/main" val="4261216236"/>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p>
          <a:p>
            <a:pPr marL="698500" lvl="1" indent="-342900"/>
            <a:r>
              <a:rPr lang="de-DE" dirty="0">
                <a:sym typeface="Wingdings" panose="05000000000000000000" pitchFamily="2" charset="2"/>
              </a:rPr>
              <a:t>Bei Liniendiagramme ist es etwas anders </a:t>
            </a:r>
          </a:p>
          <a:p>
            <a:pPr marL="698500" lvl="1" indent="-342900"/>
            <a:r>
              <a:rPr lang="de-DE" dirty="0">
                <a:sym typeface="Wingdings" panose="05000000000000000000" pitchFamily="2" charset="2"/>
              </a:rPr>
              <a:t>Frage: Was ist relevante Vergleich? </a:t>
            </a:r>
          </a:p>
          <a:p>
            <a:pPr marL="698500" lvl="1" indent="-342900"/>
            <a:endParaRPr lang="de-DE" dirty="0"/>
          </a:p>
          <a:p>
            <a:pPr marL="342900" indent="-342900">
              <a:buFont typeface="Arial" panose="020B0604020202020204" pitchFamily="34" charset="0"/>
              <a:buChar char="•"/>
            </a:pPr>
            <a:endParaRPr lang="de-DE" dirty="0"/>
          </a:p>
        </p:txBody>
      </p:sp>
      <p:pic>
        <p:nvPicPr>
          <p:cNvPr id="15362" name="Picture 2" descr="What is climate change? A really simple guide - BBC News">
            <a:extLst>
              <a:ext uri="{FF2B5EF4-FFF2-40B4-BE49-F238E27FC236}">
                <a16:creationId xmlns:a16="http://schemas.microsoft.com/office/drawing/2014/main" id="{C18D3967-94B2-42D1-95CE-5450B6413862}"/>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4571999" y="1262965"/>
            <a:ext cx="4337050" cy="318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4655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p>
          <a:p>
            <a:pPr marL="698500" lvl="1" indent="-342900"/>
            <a:r>
              <a:rPr lang="de-DE" dirty="0">
                <a:sym typeface="Wingdings" panose="05000000000000000000" pitchFamily="2" charset="2"/>
              </a:rPr>
              <a:t>Bei Liniendiagramme ist es etwas anders </a:t>
            </a:r>
          </a:p>
          <a:p>
            <a:pPr marL="698500" lvl="1" indent="-342900"/>
            <a:r>
              <a:rPr lang="de-DE" dirty="0">
                <a:sym typeface="Wingdings" panose="05000000000000000000" pitchFamily="2" charset="2"/>
              </a:rPr>
              <a:t>Frage: Was ist relevante Vergleich? </a:t>
            </a:r>
          </a:p>
          <a:p>
            <a:pPr marL="342900" indent="-342900">
              <a:buFont typeface="Arial" panose="020B0604020202020204" pitchFamily="34" charset="0"/>
              <a:buChar char="•"/>
            </a:pPr>
            <a:r>
              <a:rPr lang="de-DE" dirty="0">
                <a:sym typeface="Wingdings" panose="05000000000000000000" pitchFamily="2" charset="2"/>
              </a:rPr>
              <a:t>Zwei Y- Achsen </a:t>
            </a:r>
          </a:p>
          <a:p>
            <a:pPr marL="698500" lvl="1" indent="-342900"/>
            <a:r>
              <a:rPr lang="de-DE" dirty="0">
                <a:sym typeface="Wingdings" panose="05000000000000000000" pitchFamily="2" charset="2"/>
              </a:rPr>
              <a:t>Suggeriert Ähnlichkeit</a:t>
            </a:r>
          </a:p>
          <a:p>
            <a:pPr marL="698500" lvl="1" indent="-342900"/>
            <a:endParaRPr lang="de-DE" dirty="0"/>
          </a:p>
          <a:p>
            <a:pPr marL="342900" indent="-342900">
              <a:buFont typeface="Arial" panose="020B0604020202020204" pitchFamily="34" charset="0"/>
              <a:buChar char="•"/>
            </a:pPr>
            <a:endParaRPr lang="de-DE" dirty="0"/>
          </a:p>
        </p:txBody>
      </p:sp>
      <p:pic>
        <p:nvPicPr>
          <p:cNvPr id="16386" name="Picture 2" descr="image">
            <a:extLst>
              <a:ext uri="{FF2B5EF4-FFF2-40B4-BE49-F238E27FC236}">
                <a16:creationId xmlns:a16="http://schemas.microsoft.com/office/drawing/2014/main" id="{C2FEB164-2AE2-45BF-80E3-793177B2B32D}"/>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4572000" y="1032996"/>
            <a:ext cx="4337050" cy="3645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37007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p>
          <a:p>
            <a:pPr marL="698500" lvl="1" indent="-342900"/>
            <a:r>
              <a:rPr lang="de-DE" dirty="0">
                <a:sym typeface="Wingdings" panose="05000000000000000000" pitchFamily="2" charset="2"/>
              </a:rPr>
              <a:t>Bei Liniendiagramme ist es etwas anders </a:t>
            </a:r>
          </a:p>
          <a:p>
            <a:pPr marL="698500" lvl="1" indent="-342900"/>
            <a:r>
              <a:rPr lang="de-DE" dirty="0">
                <a:sym typeface="Wingdings" panose="05000000000000000000" pitchFamily="2" charset="2"/>
              </a:rPr>
              <a:t>Frage: Was ist relevante Vergleich? </a:t>
            </a:r>
          </a:p>
          <a:p>
            <a:pPr marL="342900" indent="-342900">
              <a:buFont typeface="Arial" panose="020B0604020202020204" pitchFamily="34" charset="0"/>
              <a:buChar char="•"/>
            </a:pPr>
            <a:r>
              <a:rPr lang="de-DE" dirty="0">
                <a:sym typeface="Wingdings" panose="05000000000000000000" pitchFamily="2" charset="2"/>
              </a:rPr>
              <a:t>Zwei Y- Achsen </a:t>
            </a:r>
          </a:p>
          <a:p>
            <a:pPr marL="698500" lvl="1" indent="-342900"/>
            <a:r>
              <a:rPr lang="de-DE" dirty="0">
                <a:sym typeface="Wingdings" panose="05000000000000000000" pitchFamily="2" charset="2"/>
              </a:rPr>
              <a:t>Suggeriert Ähnlichkeit</a:t>
            </a:r>
          </a:p>
          <a:p>
            <a:pPr marL="698500" lvl="1" indent="-342900"/>
            <a:r>
              <a:rPr lang="de-DE" dirty="0">
                <a:sym typeface="Wingdings" panose="05000000000000000000" pitchFamily="2" charset="2"/>
              </a:rPr>
              <a:t>Suggeriert Korrelation </a:t>
            </a:r>
          </a:p>
          <a:p>
            <a:pPr marL="698500" lvl="1" indent="-342900"/>
            <a:endParaRPr lang="de-DE" dirty="0"/>
          </a:p>
          <a:p>
            <a:pPr marL="342900" indent="-342900">
              <a:buFont typeface="Arial" panose="020B0604020202020204" pitchFamily="34" charset="0"/>
              <a:buChar char="•"/>
            </a:pPr>
            <a:endParaRPr lang="de-DE" dirty="0"/>
          </a:p>
        </p:txBody>
      </p:sp>
      <p:pic>
        <p:nvPicPr>
          <p:cNvPr id="10" name="Content Placeholder 9">
            <a:extLst>
              <a:ext uri="{FF2B5EF4-FFF2-40B4-BE49-F238E27FC236}">
                <a16:creationId xmlns:a16="http://schemas.microsoft.com/office/drawing/2014/main" id="{52DE982D-86CE-454E-9C00-FDBE39D0910D}"/>
              </a:ext>
            </a:extLst>
          </p:cNvPr>
          <p:cNvPicPr>
            <a:picLocks noGrp="1" noChangeAspect="1"/>
          </p:cNvPicPr>
          <p:nvPr>
            <p:ph sz="quarter" idx="11"/>
          </p:nvPr>
        </p:nvPicPr>
        <p:blipFill>
          <a:blip r:embed="rId3"/>
          <a:stretch>
            <a:fillRect/>
          </a:stretch>
        </p:blipFill>
        <p:spPr>
          <a:xfrm>
            <a:off x="4572000" y="989095"/>
            <a:ext cx="4337050" cy="3733634"/>
          </a:xfrm>
        </p:spPr>
      </p:pic>
    </p:spTree>
    <p:extLst>
      <p:ext uri="{BB962C8B-B14F-4D97-AF65-F5344CB8AC3E}">
        <p14:creationId xmlns:p14="http://schemas.microsoft.com/office/powerpoint/2010/main" val="252118533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5065B-7640-498A-9444-406DE67C25A2}"/>
              </a:ext>
            </a:extLst>
          </p:cNvPr>
          <p:cNvSpPr>
            <a:spLocks noGrp="1"/>
          </p:cNvSpPr>
          <p:nvPr>
            <p:ph type="title"/>
          </p:nvPr>
        </p:nvSpPr>
        <p:spPr/>
        <p:txBody>
          <a:bodyPr/>
          <a:lstStyle/>
          <a:p>
            <a:r>
              <a:rPr lang="de-DE" dirty="0"/>
              <a:t>Fehler 1: Achsenprobleme</a:t>
            </a:r>
          </a:p>
        </p:txBody>
      </p:sp>
      <p:sp>
        <p:nvSpPr>
          <p:cNvPr id="5" name="Text Placeholder 4">
            <a:extLst>
              <a:ext uri="{FF2B5EF4-FFF2-40B4-BE49-F238E27FC236}">
                <a16:creationId xmlns:a16="http://schemas.microsoft.com/office/drawing/2014/main" id="{9D7324E8-9605-4B47-9F85-0DFF521060FC}"/>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Y-Achse ohne 0-Punk</a:t>
            </a:r>
          </a:p>
          <a:p>
            <a:pPr marL="698500" lvl="1" indent="-342900"/>
            <a:r>
              <a:rPr lang="de-DE" dirty="0">
                <a:sym typeface="Wingdings" panose="05000000000000000000" pitchFamily="2" charset="2"/>
              </a:rPr>
              <a:t>Besonders wichtig bei Balkendiagrammen </a:t>
            </a:r>
          </a:p>
          <a:p>
            <a:pPr marL="698500" lvl="1" indent="-342900"/>
            <a:r>
              <a:rPr lang="de-DE" dirty="0">
                <a:sym typeface="Wingdings" panose="05000000000000000000" pitchFamily="2" charset="2"/>
              </a:rPr>
              <a:t>Bei Liniendiagramme ist es etwas anders </a:t>
            </a:r>
          </a:p>
          <a:p>
            <a:pPr marL="698500" lvl="1" indent="-342900"/>
            <a:r>
              <a:rPr lang="de-DE" dirty="0">
                <a:sym typeface="Wingdings" panose="05000000000000000000" pitchFamily="2" charset="2"/>
              </a:rPr>
              <a:t>Frage: Was ist relevante Vergleich? </a:t>
            </a:r>
          </a:p>
          <a:p>
            <a:pPr marL="342900" indent="-342900">
              <a:buFont typeface="Arial" panose="020B0604020202020204" pitchFamily="34" charset="0"/>
              <a:buChar char="•"/>
            </a:pPr>
            <a:r>
              <a:rPr lang="de-DE" dirty="0">
                <a:sym typeface="Wingdings" panose="05000000000000000000" pitchFamily="2" charset="2"/>
              </a:rPr>
              <a:t>Zwei Y- Achsen </a:t>
            </a:r>
          </a:p>
          <a:p>
            <a:pPr marL="698500" lvl="1" indent="-342900"/>
            <a:r>
              <a:rPr lang="de-DE" dirty="0">
                <a:sym typeface="Wingdings" panose="05000000000000000000" pitchFamily="2" charset="2"/>
              </a:rPr>
              <a:t>Suggeriert Ähnlichkeit</a:t>
            </a:r>
          </a:p>
          <a:p>
            <a:pPr marL="698500" lvl="1" indent="-342900"/>
            <a:r>
              <a:rPr lang="de-DE" dirty="0">
                <a:sym typeface="Wingdings" panose="05000000000000000000" pitchFamily="2" charset="2"/>
              </a:rPr>
              <a:t>Suggeriert Korrelation – auch wenn keine existieren </a:t>
            </a:r>
          </a:p>
          <a:p>
            <a:pPr marL="698500" lvl="1" indent="-342900"/>
            <a:endParaRPr lang="de-DE" dirty="0"/>
          </a:p>
          <a:p>
            <a:pPr marL="342900" indent="-342900">
              <a:buFont typeface="Arial" panose="020B0604020202020204" pitchFamily="34" charset="0"/>
              <a:buChar char="•"/>
            </a:pPr>
            <a:endParaRPr lang="de-DE" dirty="0"/>
          </a:p>
        </p:txBody>
      </p:sp>
      <p:pic>
        <p:nvPicPr>
          <p:cNvPr id="12" name="Content Placeholder 11">
            <a:extLst>
              <a:ext uri="{FF2B5EF4-FFF2-40B4-BE49-F238E27FC236}">
                <a16:creationId xmlns:a16="http://schemas.microsoft.com/office/drawing/2014/main" id="{8A9C69CA-E248-46DF-969D-D9061F215E83}"/>
              </a:ext>
            </a:extLst>
          </p:cNvPr>
          <p:cNvPicPr>
            <a:picLocks noGrp="1" noChangeAspect="1"/>
          </p:cNvPicPr>
          <p:nvPr>
            <p:ph sz="quarter" idx="11"/>
          </p:nvPr>
        </p:nvPicPr>
        <p:blipFill>
          <a:blip r:embed="rId2"/>
          <a:stretch>
            <a:fillRect/>
          </a:stretch>
        </p:blipFill>
        <p:spPr>
          <a:xfrm>
            <a:off x="4572000" y="1254779"/>
            <a:ext cx="4337050" cy="3202266"/>
          </a:xfrm>
        </p:spPr>
      </p:pic>
    </p:spTree>
    <p:extLst>
      <p:ext uri="{BB962C8B-B14F-4D97-AF65-F5344CB8AC3E}">
        <p14:creationId xmlns:p14="http://schemas.microsoft.com/office/powerpoint/2010/main" val="3261665595"/>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698500" lvl="1" indent="-342900"/>
            <a:endParaRPr lang="de-DE" dirty="0"/>
          </a:p>
          <a:p>
            <a:pPr marL="342900" indent="-342900">
              <a:buFont typeface="Arial" panose="020B0604020202020204" pitchFamily="34" charset="0"/>
              <a:buChar char="•"/>
            </a:pPr>
            <a:endParaRPr lang="de-DE" dirty="0"/>
          </a:p>
        </p:txBody>
      </p:sp>
      <p:pic>
        <p:nvPicPr>
          <p:cNvPr id="6" name="Picture 2">
            <a:extLst>
              <a:ext uri="{FF2B5EF4-FFF2-40B4-BE49-F238E27FC236}">
                <a16:creationId xmlns:a16="http://schemas.microsoft.com/office/drawing/2014/main" id="{1DF03C3B-64C0-4C56-8244-771C9F973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14027"/>
            <a:ext cx="4337050" cy="28831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1752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342900" indent="-342900">
              <a:buFont typeface="Arial" panose="020B0604020202020204" pitchFamily="34" charset="0"/>
              <a:buChar char="•"/>
            </a:pPr>
            <a:r>
              <a:rPr lang="de-DE" dirty="0">
                <a:sym typeface="Wingdings" panose="05000000000000000000" pitchFamily="2" charset="2"/>
              </a:rPr>
              <a:t>Ein Kontinuum ist kein binäres Konstrukt</a:t>
            </a:r>
          </a:p>
          <a:p>
            <a:pPr marL="698500" lvl="1" indent="-342900"/>
            <a:endParaRPr lang="de-DE" dirty="0">
              <a:sym typeface="Wingdings" panose="05000000000000000000" pitchFamily="2" charset="2"/>
            </a:endParaRP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p:txBody>
      </p:sp>
      <p:pic>
        <p:nvPicPr>
          <p:cNvPr id="7" name="Picture 2">
            <a:extLst>
              <a:ext uri="{FF2B5EF4-FFF2-40B4-BE49-F238E27FC236}">
                <a16:creationId xmlns:a16="http://schemas.microsoft.com/office/drawing/2014/main" id="{8B184497-1FF5-46AB-BF8C-FE7E671B0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051" y="1332571"/>
            <a:ext cx="4401915" cy="274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020054"/>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342900" indent="-342900">
              <a:buFont typeface="Arial" panose="020B0604020202020204" pitchFamily="34" charset="0"/>
              <a:buChar char="•"/>
            </a:pPr>
            <a:r>
              <a:rPr lang="de-DE" dirty="0">
                <a:sym typeface="Wingdings" panose="05000000000000000000" pitchFamily="2" charset="2"/>
              </a:rPr>
              <a:t>Ein Kontinuum ist kein binäres Konstrukt</a:t>
            </a:r>
          </a:p>
          <a:p>
            <a:pPr marL="698500" lvl="1" indent="-342900"/>
            <a:endParaRPr lang="de-DE" dirty="0">
              <a:sym typeface="Wingdings" panose="05000000000000000000" pitchFamily="2" charset="2"/>
            </a:endParaRP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p:txBody>
      </p:sp>
      <p:pic>
        <p:nvPicPr>
          <p:cNvPr id="5" name="Picture 4">
            <a:extLst>
              <a:ext uri="{FF2B5EF4-FFF2-40B4-BE49-F238E27FC236}">
                <a16:creationId xmlns:a16="http://schemas.microsoft.com/office/drawing/2014/main" id="{ADBB4FB0-1FC0-41C9-BA8D-E2D7572D7647}"/>
              </a:ext>
            </a:extLst>
          </p:cNvPr>
          <p:cNvPicPr>
            <a:picLocks noChangeAspect="1"/>
          </p:cNvPicPr>
          <p:nvPr/>
        </p:nvPicPr>
        <p:blipFill>
          <a:blip r:embed="rId3"/>
          <a:stretch>
            <a:fillRect/>
          </a:stretch>
        </p:blipFill>
        <p:spPr>
          <a:xfrm>
            <a:off x="4701577" y="1389681"/>
            <a:ext cx="4207472" cy="3004734"/>
          </a:xfrm>
          <a:prstGeom prst="rect">
            <a:avLst/>
          </a:prstGeom>
        </p:spPr>
      </p:pic>
    </p:spTree>
    <p:extLst>
      <p:ext uri="{BB962C8B-B14F-4D97-AF65-F5344CB8AC3E}">
        <p14:creationId xmlns:p14="http://schemas.microsoft.com/office/powerpoint/2010/main" val="3342134742"/>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342900" indent="-342900">
              <a:buFont typeface="Arial" panose="020B0604020202020204" pitchFamily="34" charset="0"/>
              <a:buChar char="•"/>
            </a:pPr>
            <a:r>
              <a:rPr lang="de-DE" dirty="0">
                <a:sym typeface="Wingdings" panose="05000000000000000000" pitchFamily="2" charset="2"/>
              </a:rPr>
              <a:t>Ein Kontinuum ist kein binäres Konstrukt</a:t>
            </a:r>
          </a:p>
          <a:p>
            <a:pPr marL="342900" indent="-342900">
              <a:buFont typeface="Arial" panose="020B0604020202020204" pitchFamily="34" charset="0"/>
              <a:buChar char="•"/>
            </a:pPr>
            <a:r>
              <a:rPr lang="de-DE" dirty="0"/>
              <a:t>Staaten sind keine Menschen</a:t>
            </a:r>
            <a:endParaRPr lang="de-DE" dirty="0">
              <a:sym typeface="Wingdings" panose="05000000000000000000" pitchFamily="2" charset="2"/>
            </a:endParaRPr>
          </a:p>
          <a:p>
            <a:pPr marL="698500" lvl="1" indent="-342900"/>
            <a:endParaRPr lang="de-DE" dirty="0">
              <a:sym typeface="Wingdings" panose="05000000000000000000" pitchFamily="2" charset="2"/>
            </a:endParaRP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p:txBody>
      </p:sp>
      <p:pic>
        <p:nvPicPr>
          <p:cNvPr id="6" name="Picture 2">
            <a:extLst>
              <a:ext uri="{FF2B5EF4-FFF2-40B4-BE49-F238E27FC236}">
                <a16:creationId xmlns:a16="http://schemas.microsoft.com/office/drawing/2014/main" id="{B8422D32-C5F1-4FFA-8709-4199C48A4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722" y="1363567"/>
            <a:ext cx="4401915" cy="274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0961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342900" indent="-342900">
              <a:buFont typeface="Arial" panose="020B0604020202020204" pitchFamily="34" charset="0"/>
              <a:buChar char="•"/>
            </a:pPr>
            <a:r>
              <a:rPr lang="de-DE" dirty="0">
                <a:sym typeface="Wingdings" panose="05000000000000000000" pitchFamily="2" charset="2"/>
              </a:rPr>
              <a:t>Ein Kontinuum ist kein binäres Konstrukt</a:t>
            </a:r>
          </a:p>
          <a:p>
            <a:pPr marL="342900" indent="-342900">
              <a:buFont typeface="Arial" panose="020B0604020202020204" pitchFamily="34" charset="0"/>
              <a:buChar char="•"/>
            </a:pPr>
            <a:r>
              <a:rPr lang="de-DE" dirty="0"/>
              <a:t>Staaten sind keine Menschen </a:t>
            </a:r>
          </a:p>
          <a:p>
            <a:pPr marL="698500" lvl="1" indent="-342900"/>
            <a:r>
              <a:rPr lang="de-DE" dirty="0">
                <a:sym typeface="Wingdings" panose="05000000000000000000" pitchFamily="2" charset="2"/>
              </a:rPr>
              <a:t>Kontrolle für Bevölkerungsdichte </a:t>
            </a:r>
          </a:p>
          <a:p>
            <a:pPr marL="698500" lvl="1" indent="-342900"/>
            <a:endParaRPr lang="de-DE" dirty="0">
              <a:sym typeface="Wingdings" panose="05000000000000000000" pitchFamily="2" charset="2"/>
            </a:endParaRP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p:txBody>
      </p:sp>
      <p:pic>
        <p:nvPicPr>
          <p:cNvPr id="5" name="Picture 2">
            <a:extLst>
              <a:ext uri="{FF2B5EF4-FFF2-40B4-BE49-F238E27FC236}">
                <a16:creationId xmlns:a16="http://schemas.microsoft.com/office/drawing/2014/main" id="{74E94689-2531-4D6C-8297-091AD026D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315" y="1412949"/>
            <a:ext cx="4611150" cy="2885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566711"/>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2: Falsche Aggregation</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t>Numerische Daten </a:t>
            </a:r>
            <a:r>
              <a:rPr lang="de-DE" dirty="0">
                <a:sym typeface="Wingdings" panose="05000000000000000000" pitchFamily="2" charset="2"/>
              </a:rPr>
              <a:t> Kategorien </a:t>
            </a:r>
          </a:p>
          <a:p>
            <a:pPr marL="698500" lvl="1" indent="-342900"/>
            <a:r>
              <a:rPr lang="de-DE" dirty="0"/>
              <a:t>Balkendiagrammen und Einkommen  </a:t>
            </a:r>
          </a:p>
          <a:p>
            <a:pPr marL="342900" indent="-342900">
              <a:buFont typeface="Arial" panose="020B0604020202020204" pitchFamily="34" charset="0"/>
              <a:buChar char="•"/>
            </a:pPr>
            <a:r>
              <a:rPr lang="de-DE" dirty="0">
                <a:sym typeface="Wingdings" panose="05000000000000000000" pitchFamily="2" charset="2"/>
              </a:rPr>
              <a:t>Ein Kontinuum ist kein binäres Konstrukt</a:t>
            </a:r>
          </a:p>
          <a:p>
            <a:pPr marL="342900" indent="-342900">
              <a:buFont typeface="Arial" panose="020B0604020202020204" pitchFamily="34" charset="0"/>
              <a:buChar char="•"/>
            </a:pPr>
            <a:r>
              <a:rPr lang="de-DE" dirty="0"/>
              <a:t>Staaten sind keine Menschen </a:t>
            </a:r>
          </a:p>
          <a:p>
            <a:pPr marL="698500" lvl="1" indent="-342900"/>
            <a:r>
              <a:rPr lang="de-DE" dirty="0">
                <a:sym typeface="Wingdings" panose="05000000000000000000" pitchFamily="2" charset="2"/>
              </a:rPr>
              <a:t>Kontrolle für Bevölkerungsdichte </a:t>
            </a:r>
          </a:p>
          <a:p>
            <a:pPr marL="342900" indent="-342900">
              <a:buFont typeface="Arial" panose="020B0604020202020204" pitchFamily="34" charset="0"/>
              <a:buChar char="•"/>
            </a:pPr>
            <a:r>
              <a:rPr lang="de-DE" dirty="0">
                <a:sym typeface="Wingdings" panose="05000000000000000000" pitchFamily="2" charset="2"/>
              </a:rPr>
              <a:t>Kategorien ausschließen</a:t>
            </a:r>
          </a:p>
          <a:p>
            <a:pPr marL="698500" lvl="1" indent="-342900"/>
            <a:endParaRPr lang="de-DE" dirty="0">
              <a:sym typeface="Wingdings" panose="05000000000000000000" pitchFamily="2" charset="2"/>
            </a:endParaRP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p:txBody>
      </p:sp>
      <p:pic>
        <p:nvPicPr>
          <p:cNvPr id="6" name="Picture 5">
            <a:extLst>
              <a:ext uri="{FF2B5EF4-FFF2-40B4-BE49-F238E27FC236}">
                <a16:creationId xmlns:a16="http://schemas.microsoft.com/office/drawing/2014/main" id="{A5E1C2FB-A88A-4AF4-93E2-AE0B3BC6839D}"/>
              </a:ext>
            </a:extLst>
          </p:cNvPr>
          <p:cNvPicPr>
            <a:picLocks noChangeAspect="1"/>
          </p:cNvPicPr>
          <p:nvPr/>
        </p:nvPicPr>
        <p:blipFill>
          <a:blip r:embed="rId3"/>
          <a:stretch>
            <a:fillRect/>
          </a:stretch>
        </p:blipFill>
        <p:spPr>
          <a:xfrm>
            <a:off x="4572000" y="1472338"/>
            <a:ext cx="4216197" cy="2875581"/>
          </a:xfrm>
          <a:prstGeom prst="rect">
            <a:avLst/>
          </a:prstGeom>
        </p:spPr>
      </p:pic>
    </p:spTree>
    <p:extLst>
      <p:ext uri="{BB962C8B-B14F-4D97-AF65-F5344CB8AC3E}">
        <p14:creationId xmlns:p14="http://schemas.microsoft.com/office/powerpoint/2010/main" val="307914496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9DCA4CD-A041-427F-A0E0-5C70FD666D37}"/>
              </a:ext>
            </a:extLst>
          </p:cNvPr>
          <p:cNvSpPr>
            <a:spLocks noGrp="1"/>
          </p:cNvSpPr>
          <p:nvPr>
            <p:ph type="subTitle" idx="1"/>
          </p:nvPr>
        </p:nvSpPr>
        <p:spPr/>
        <p:txBody>
          <a:bodyPr/>
          <a:lstStyle/>
          <a:p>
            <a:r>
              <a:rPr lang="de-DE" noProof="0" dirty="0"/>
              <a:t>Die Geschichte visualisierter Daten als Kommunikation</a:t>
            </a:r>
          </a:p>
          <a:p>
            <a:endParaRPr lang="de-DE" dirty="0"/>
          </a:p>
        </p:txBody>
      </p:sp>
      <p:sp>
        <p:nvSpPr>
          <p:cNvPr id="4" name="Title 3">
            <a:extLst>
              <a:ext uri="{FF2B5EF4-FFF2-40B4-BE49-F238E27FC236}">
                <a16:creationId xmlns:a16="http://schemas.microsoft.com/office/drawing/2014/main" id="{EDF48454-41EC-4428-BD44-90509B0B463B}"/>
              </a:ext>
            </a:extLst>
          </p:cNvPr>
          <p:cNvSpPr>
            <a:spLocks noGrp="1"/>
          </p:cNvSpPr>
          <p:nvPr>
            <p:ph type="ctrTitle"/>
          </p:nvPr>
        </p:nvSpPr>
        <p:spPr/>
        <p:txBody>
          <a:bodyPr/>
          <a:lstStyle/>
          <a:p>
            <a:r>
              <a:rPr lang="de-DE" noProof="0" dirty="0"/>
              <a:t>Visualisierungen</a:t>
            </a:r>
            <a:br>
              <a:rPr lang="de-DE" noProof="0" dirty="0"/>
            </a:br>
            <a:endParaRPr lang="de-DE" dirty="0"/>
          </a:p>
        </p:txBody>
      </p:sp>
    </p:spTree>
    <p:extLst>
      <p:ext uri="{BB962C8B-B14F-4D97-AF65-F5344CB8AC3E}">
        <p14:creationId xmlns:p14="http://schemas.microsoft.com/office/powerpoint/2010/main" val="96193199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3: Falsche Abbildungsform</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3-D Darstellungen  </a:t>
            </a:r>
            <a:endParaRPr lang="de-DE" dirty="0"/>
          </a:p>
        </p:txBody>
      </p:sp>
      <p:pic>
        <p:nvPicPr>
          <p:cNvPr id="31746" name="Picture 2" descr="Numbers of female and male passengers on the Titanic traveling in 1st, 2nd, and 3rd class, shown as a 3D stacked bar plot. The total numbers of passengers in 1st, 2nd, and 3rd class are 322, 279, and 711, respectively (see Figure 6.10). Yet in this plot, the 1st class bar appears to represent fewer than 300 passengers, the 3rd class bar appears to represent fewer than 700 passengers, and the 2nd class bar seems to be closer to 210–220 passengers than the actual 279 passengers. Furthermore, the 3rd class bar visually dominates the figure and makes the number of passengers in 3rd class appear larger than it actually is.">
            <a:extLst>
              <a:ext uri="{FF2B5EF4-FFF2-40B4-BE49-F238E27FC236}">
                <a16:creationId xmlns:a16="http://schemas.microsoft.com/office/drawing/2014/main" id="{C9C501F4-6102-450D-9887-1DBF82EDE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61"/>
          <a:stretch/>
        </p:blipFill>
        <p:spPr bwMode="auto">
          <a:xfrm>
            <a:off x="4332206" y="1216334"/>
            <a:ext cx="4062709" cy="32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0314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3: Falsche Abbildungsform</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3-D Darstellungen </a:t>
            </a:r>
          </a:p>
          <a:p>
            <a:pPr marL="342900" indent="-342900">
              <a:buFont typeface="Arial" panose="020B0604020202020204" pitchFamily="34" charset="0"/>
              <a:buChar char="•"/>
            </a:pPr>
            <a:r>
              <a:rPr lang="de-DE" dirty="0">
                <a:sym typeface="Wingdings" panose="05000000000000000000" pitchFamily="2" charset="2"/>
              </a:rPr>
              <a:t>Vermeidet Tortendiagramme</a:t>
            </a:r>
          </a:p>
          <a:p>
            <a:pPr marL="342900" indent="-342900">
              <a:buFont typeface="Arial" panose="020B0604020202020204" pitchFamily="34" charset="0"/>
              <a:buChar char="•"/>
            </a:pPr>
            <a:r>
              <a:rPr lang="de-DE" dirty="0">
                <a:sym typeface="Wingdings" panose="05000000000000000000" pitchFamily="2" charset="2"/>
              </a:rPr>
              <a:t> </a:t>
            </a:r>
            <a:endParaRPr lang="de-DE" dirty="0"/>
          </a:p>
        </p:txBody>
      </p:sp>
      <p:pic>
        <p:nvPicPr>
          <p:cNvPr id="25606" name="Picture 6" descr="3-D-Tortendiagramm">
            <a:extLst>
              <a:ext uri="{FF2B5EF4-FFF2-40B4-BE49-F238E27FC236}">
                <a16:creationId xmlns:a16="http://schemas.microsoft.com/office/drawing/2014/main" id="{9C37C1C5-F6E7-4F97-8E67-403FDEEB21A9}"/>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5071435" y="736599"/>
            <a:ext cx="3380614" cy="2103120"/>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Tortendiagramm">
            <a:extLst>
              <a:ext uri="{FF2B5EF4-FFF2-40B4-BE49-F238E27FC236}">
                <a16:creationId xmlns:a16="http://schemas.microsoft.com/office/drawing/2014/main" id="{2D2FF527-E3A7-4E6A-9DA9-223F25A9A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1438" y="2839719"/>
            <a:ext cx="3380611" cy="210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956288"/>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3: Falsche Abbildungsform</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3-D Darstellungen </a:t>
            </a:r>
          </a:p>
          <a:p>
            <a:pPr marL="342900" indent="-342900">
              <a:buFont typeface="Arial" panose="020B0604020202020204" pitchFamily="34" charset="0"/>
              <a:buChar char="•"/>
            </a:pPr>
            <a:r>
              <a:rPr lang="de-DE" dirty="0">
                <a:sym typeface="Wingdings" panose="05000000000000000000" pitchFamily="2" charset="2"/>
              </a:rPr>
              <a:t>Vermeidet Tortendiagramme</a:t>
            </a:r>
          </a:p>
          <a:p>
            <a:pPr marL="698500" lvl="1" indent="-342900"/>
            <a:r>
              <a:rPr lang="de-DE" dirty="0">
                <a:sym typeface="Wingdings" panose="05000000000000000000" pitchFamily="2" charset="2"/>
              </a:rPr>
              <a:t>Ok- es gibt Ausnahmen </a:t>
            </a:r>
          </a:p>
          <a:p>
            <a:pPr marL="342900" indent="-342900">
              <a:buFont typeface="Arial" panose="020B0604020202020204" pitchFamily="34" charset="0"/>
              <a:buChar char="•"/>
            </a:pPr>
            <a:endParaRPr lang="de-DE" dirty="0">
              <a:sym typeface="Wingdings" panose="05000000000000000000" pitchFamily="2" charset="2"/>
            </a:endParaRPr>
          </a:p>
        </p:txBody>
      </p:sp>
      <p:pic>
        <p:nvPicPr>
          <p:cNvPr id="32770" name="Picture 2" descr="Imatge">
            <a:extLst>
              <a:ext uri="{FF2B5EF4-FFF2-40B4-BE49-F238E27FC236}">
                <a16:creationId xmlns:a16="http://schemas.microsoft.com/office/drawing/2014/main" id="{E420116C-8853-4DAB-95BE-C09584B3F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081" y="898619"/>
            <a:ext cx="3913968" cy="391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2659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3: Falsche Abbildungsform</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3-D Darstellungen </a:t>
            </a:r>
          </a:p>
          <a:p>
            <a:pPr marL="342900" indent="-342900">
              <a:buFont typeface="Arial" panose="020B0604020202020204" pitchFamily="34" charset="0"/>
              <a:buChar char="•"/>
            </a:pPr>
            <a:r>
              <a:rPr lang="de-DE" dirty="0">
                <a:sym typeface="Wingdings" panose="05000000000000000000" pitchFamily="2" charset="2"/>
              </a:rPr>
              <a:t>Vermeidet Tortendiagramme</a:t>
            </a:r>
          </a:p>
          <a:p>
            <a:pPr marL="698500" lvl="1" indent="-342900"/>
            <a:r>
              <a:rPr lang="de-DE" dirty="0">
                <a:sym typeface="Wingdings" panose="05000000000000000000" pitchFamily="2" charset="2"/>
              </a:rPr>
              <a:t>Ok- es gibt Ausnahmen </a:t>
            </a:r>
          </a:p>
          <a:p>
            <a:pPr marL="342900" indent="-342900">
              <a:buFont typeface="Arial" panose="020B0604020202020204" pitchFamily="34" charset="0"/>
              <a:buChar char="•"/>
            </a:pPr>
            <a:r>
              <a:rPr lang="de-DE" dirty="0">
                <a:sym typeface="Wingdings" panose="05000000000000000000" pitchFamily="2" charset="2"/>
              </a:rPr>
              <a:t>Nutzt die richtige Abbildungsform </a:t>
            </a:r>
          </a:p>
          <a:p>
            <a:pPr marL="698500" lvl="1" indent="-342900"/>
            <a:r>
              <a:rPr lang="de-DE" dirty="0">
                <a:sym typeface="Wingdings" panose="05000000000000000000" pitchFamily="2" charset="2"/>
              </a:rPr>
              <a:t>Dazu mehr später</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3794" name="Picture 2" descr="Using LDOs to Boost Brownfield Sites is Using a Loaf of Bread to Drive in a  Nail – Decisions, Decisions, Decisions">
            <a:extLst>
              <a:ext uri="{FF2B5EF4-FFF2-40B4-BE49-F238E27FC236}">
                <a16:creationId xmlns:a16="http://schemas.microsoft.com/office/drawing/2014/main" id="{48D70E2E-1A39-4718-A3C9-63623A9E4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228" y="800463"/>
            <a:ext cx="3082710" cy="411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7984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3: Falsche Abbildungsform</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3-D Darstellungen </a:t>
            </a:r>
          </a:p>
          <a:p>
            <a:pPr marL="342900" indent="-342900">
              <a:buFont typeface="Arial" panose="020B0604020202020204" pitchFamily="34" charset="0"/>
              <a:buChar char="•"/>
            </a:pPr>
            <a:r>
              <a:rPr lang="de-DE" dirty="0">
                <a:sym typeface="Wingdings" panose="05000000000000000000" pitchFamily="2" charset="2"/>
              </a:rPr>
              <a:t>Vermeidet Tortendiagramme</a:t>
            </a:r>
          </a:p>
          <a:p>
            <a:pPr marL="698500" lvl="1" indent="-342900"/>
            <a:r>
              <a:rPr lang="de-DE" dirty="0">
                <a:sym typeface="Wingdings" panose="05000000000000000000" pitchFamily="2" charset="2"/>
              </a:rPr>
              <a:t>Ok- es gibt Ausnahmen </a:t>
            </a:r>
          </a:p>
          <a:p>
            <a:pPr marL="342900" indent="-342900">
              <a:buFont typeface="Arial" panose="020B0604020202020204" pitchFamily="34" charset="0"/>
              <a:buChar char="•"/>
            </a:pPr>
            <a:r>
              <a:rPr lang="de-DE" dirty="0">
                <a:sym typeface="Wingdings" panose="05000000000000000000" pitchFamily="2" charset="2"/>
              </a:rPr>
              <a:t>Nutzt die richtige Abbildungsform </a:t>
            </a:r>
          </a:p>
          <a:p>
            <a:pPr marL="698500" lvl="1" indent="-342900"/>
            <a:r>
              <a:rPr lang="de-DE" dirty="0">
                <a:sym typeface="Wingdings" panose="05000000000000000000" pitchFamily="2" charset="2"/>
              </a:rPr>
              <a:t>Dazu mehr später</a:t>
            </a:r>
          </a:p>
          <a:p>
            <a:pPr marL="342900" indent="-342900">
              <a:buFont typeface="Arial" panose="020B0604020202020204" pitchFamily="34" charset="0"/>
              <a:buChar char="•"/>
            </a:pPr>
            <a:r>
              <a:rPr lang="de-DE" dirty="0">
                <a:sym typeface="Wingdings" panose="05000000000000000000" pitchFamily="2" charset="2"/>
              </a:rPr>
              <a:t>Vermeidet „Chart Junk“ und Unübersichtlichkeiten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3796" name="Picture 4" descr="Ronald Inglehart - Wikipedia">
            <a:extLst>
              <a:ext uri="{FF2B5EF4-FFF2-40B4-BE49-F238E27FC236}">
                <a16:creationId xmlns:a16="http://schemas.microsoft.com/office/drawing/2014/main" id="{26494C19-BD62-4388-B634-451F37F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166" y="924449"/>
            <a:ext cx="3931447" cy="386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672314"/>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Chartjunk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„Chartjunk“ und Unübersichtlichkeiten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3796" name="Picture 4" descr="Ronald Inglehart - Wikipedia">
            <a:extLst>
              <a:ext uri="{FF2B5EF4-FFF2-40B4-BE49-F238E27FC236}">
                <a16:creationId xmlns:a16="http://schemas.microsoft.com/office/drawing/2014/main" id="{26494C19-BD62-4388-B634-451F37F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166" y="924449"/>
            <a:ext cx="3931447" cy="386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76581"/>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Chartjunk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„Chartjunk“ und Unübersichtlichkeiten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3796" name="Picture 4" descr="Ronald Inglehart - Wikipedia">
            <a:extLst>
              <a:ext uri="{FF2B5EF4-FFF2-40B4-BE49-F238E27FC236}">
                <a16:creationId xmlns:a16="http://schemas.microsoft.com/office/drawing/2014/main" id="{26494C19-BD62-4388-B634-451F37FA1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166" y="924449"/>
            <a:ext cx="3931447" cy="386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3299"/>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Unübersichtlichkeiten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 Junk“ und Unübersichtlichkeiten</a:t>
            </a:r>
          </a:p>
          <a:p>
            <a:pPr marL="342900" indent="-342900">
              <a:buFont typeface="Arial" panose="020B0604020202020204" pitchFamily="34" charset="0"/>
              <a:buChar char="•"/>
            </a:pPr>
            <a:r>
              <a:rPr lang="de-DE" dirty="0">
                <a:sym typeface="Wingdings" panose="05000000000000000000" pitchFamily="2" charset="2"/>
              </a:rPr>
              <a:t>Edward </a:t>
            </a:r>
            <a:r>
              <a:rPr lang="de-DE" dirty="0" err="1">
                <a:sym typeface="Wingdings" panose="05000000000000000000" pitchFamily="2" charset="2"/>
              </a:rPr>
              <a:t>Tufte</a:t>
            </a:r>
            <a:r>
              <a:rPr lang="de-DE" dirty="0">
                <a:sym typeface="Wingdings" panose="05000000000000000000" pitchFamily="2" charset="2"/>
              </a:rPr>
              <a:t> -  Regeln für gute Abbildungen </a:t>
            </a:r>
          </a:p>
          <a:p>
            <a:pPr marL="698500" lvl="1" indent="-342900"/>
            <a:r>
              <a:rPr lang="de-DE" dirty="0">
                <a:sym typeface="Wingdings" panose="05000000000000000000" pitchFamily="2" charset="2"/>
              </a:rPr>
              <a:t>Data-to-</a:t>
            </a:r>
            <a:r>
              <a:rPr lang="de-DE" dirty="0" err="1">
                <a:sym typeface="Wingdings" panose="05000000000000000000" pitchFamily="2" charset="2"/>
              </a:rPr>
              <a:t>ink</a:t>
            </a:r>
            <a:r>
              <a:rPr lang="de-DE" dirty="0">
                <a:sym typeface="Wingdings" panose="05000000000000000000" pitchFamily="2" charset="2"/>
              </a:rPr>
              <a:t> Ratio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5844" name="Picture 4">
            <a:extLst>
              <a:ext uri="{FF2B5EF4-FFF2-40B4-BE49-F238E27FC236}">
                <a16:creationId xmlns:a16="http://schemas.microsoft.com/office/drawing/2014/main" id="{A2E0DDC0-F519-42B6-9416-5161FE127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422" y="1367080"/>
            <a:ext cx="3205295" cy="3776420"/>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VDQI Book Cover">
            <a:extLst>
              <a:ext uri="{FF2B5EF4-FFF2-40B4-BE49-F238E27FC236}">
                <a16:creationId xmlns:a16="http://schemas.microsoft.com/office/drawing/2014/main" id="{DFD4833E-BA4C-4BA3-854F-96628D2C5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313" y="656177"/>
            <a:ext cx="1789948" cy="226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96036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Unübersichtlichkeiten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 Junk“ und Unübersichtlichkeiten</a:t>
            </a:r>
          </a:p>
          <a:p>
            <a:pPr marL="342900" indent="-342900">
              <a:buFont typeface="Arial" panose="020B0604020202020204" pitchFamily="34" charset="0"/>
              <a:buChar char="•"/>
            </a:pPr>
            <a:r>
              <a:rPr lang="de-DE" dirty="0">
                <a:sym typeface="Wingdings" panose="05000000000000000000" pitchFamily="2" charset="2"/>
              </a:rPr>
              <a:t>Edward </a:t>
            </a:r>
            <a:r>
              <a:rPr lang="de-DE" dirty="0" err="1">
                <a:sym typeface="Wingdings" panose="05000000000000000000" pitchFamily="2" charset="2"/>
              </a:rPr>
              <a:t>Tufte</a:t>
            </a:r>
            <a:r>
              <a:rPr lang="de-DE" dirty="0">
                <a:sym typeface="Wingdings" panose="05000000000000000000" pitchFamily="2" charset="2"/>
              </a:rPr>
              <a:t> -  Regeln für gute Abbildungen </a:t>
            </a:r>
          </a:p>
          <a:p>
            <a:pPr marL="698500" lvl="1" indent="-342900"/>
            <a:r>
              <a:rPr lang="de-DE" dirty="0">
                <a:sym typeface="Wingdings" panose="05000000000000000000" pitchFamily="2" charset="2"/>
              </a:rPr>
              <a:t>Niedrige Data-to-</a:t>
            </a:r>
            <a:r>
              <a:rPr lang="de-DE" dirty="0" err="1">
                <a:sym typeface="Wingdings" panose="05000000000000000000" pitchFamily="2" charset="2"/>
              </a:rPr>
              <a:t>ink</a:t>
            </a:r>
            <a:r>
              <a:rPr lang="de-DE" dirty="0">
                <a:sym typeface="Wingdings" panose="05000000000000000000" pitchFamily="2" charset="2"/>
              </a:rPr>
              <a:t> Ratio </a:t>
            </a:r>
          </a:p>
          <a:p>
            <a:pPr lvl="1" indent="0">
              <a:buNone/>
            </a:pPr>
            <a:r>
              <a:rPr lang="de-DE" dirty="0">
                <a:sym typeface="Wingdings" panose="05000000000000000000" pitchFamily="2" charset="2"/>
              </a:rPr>
              <a:t>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5848" name="Picture 8" descr="cost monster">
            <a:extLst>
              <a:ext uri="{FF2B5EF4-FFF2-40B4-BE49-F238E27FC236}">
                <a16:creationId xmlns:a16="http://schemas.microsoft.com/office/drawing/2014/main" id="{EF02180C-9EFC-44FD-99A3-D981EAA33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611" y="820360"/>
            <a:ext cx="2385518" cy="1801918"/>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cost bars">
            <a:extLst>
              <a:ext uri="{FF2B5EF4-FFF2-40B4-BE49-F238E27FC236}">
                <a16:creationId xmlns:a16="http://schemas.microsoft.com/office/drawing/2014/main" id="{1E08EE31-8B02-4F9B-B42A-04ADDF878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721" y="2571750"/>
            <a:ext cx="2987298" cy="234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76075"/>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Unübersichtlichkeiten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 Junk“ und Unübersichtlichkeiten</a:t>
            </a:r>
          </a:p>
          <a:p>
            <a:pPr marL="342900" indent="-342900">
              <a:buFont typeface="Arial" panose="020B0604020202020204" pitchFamily="34" charset="0"/>
              <a:buChar char="•"/>
            </a:pPr>
            <a:r>
              <a:rPr lang="de-DE" dirty="0">
                <a:sym typeface="Wingdings" panose="05000000000000000000" pitchFamily="2" charset="2"/>
              </a:rPr>
              <a:t>Edward </a:t>
            </a:r>
            <a:r>
              <a:rPr lang="de-DE" dirty="0" err="1">
                <a:sym typeface="Wingdings" panose="05000000000000000000" pitchFamily="2" charset="2"/>
              </a:rPr>
              <a:t>Tufte</a:t>
            </a:r>
            <a:r>
              <a:rPr lang="de-DE" dirty="0">
                <a:sym typeface="Wingdings" panose="05000000000000000000" pitchFamily="2" charset="2"/>
              </a:rPr>
              <a:t> -  Regeln für gute Abbildungen </a:t>
            </a:r>
          </a:p>
          <a:p>
            <a:pPr marL="698500" lvl="1" indent="-342900"/>
            <a:r>
              <a:rPr lang="de-DE" dirty="0">
                <a:sym typeface="Wingdings" panose="05000000000000000000" pitchFamily="2" charset="2"/>
              </a:rPr>
              <a:t>Niedrige Data-to-</a:t>
            </a:r>
            <a:r>
              <a:rPr lang="de-DE" dirty="0" err="1">
                <a:sym typeface="Wingdings" panose="05000000000000000000" pitchFamily="2" charset="2"/>
              </a:rPr>
              <a:t>ink</a:t>
            </a:r>
            <a:r>
              <a:rPr lang="de-DE" dirty="0">
                <a:sym typeface="Wingdings" panose="05000000000000000000" pitchFamily="2" charset="2"/>
              </a:rPr>
              <a:t> Ratio </a:t>
            </a:r>
          </a:p>
          <a:p>
            <a:pPr marL="698500" lvl="1" indent="-342900"/>
            <a:r>
              <a:rPr lang="de-DE" dirty="0">
                <a:sym typeface="Wingdings" panose="05000000000000000000" pitchFamily="2" charset="2"/>
              </a:rPr>
              <a:t>Kann aber auch zu viel sein </a:t>
            </a:r>
          </a:p>
          <a:p>
            <a:pPr marL="457200" indent="-457200">
              <a:buFont typeface="Arial" panose="020B0604020202020204" pitchFamily="34" charset="0"/>
              <a:buChar char="•"/>
            </a:pPr>
            <a:endParaRPr lang="de-DE" dirty="0">
              <a:sym typeface="Wingdings" panose="05000000000000000000" pitchFamily="2" charset="2"/>
            </a:endParaRPr>
          </a:p>
          <a:p>
            <a:pPr lvl="1" indent="0">
              <a:buNone/>
            </a:pPr>
            <a:r>
              <a:rPr lang="de-DE" dirty="0">
                <a:sym typeface="Wingdings" panose="05000000000000000000" pitchFamily="2" charset="2"/>
              </a:rPr>
              <a:t>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39938" name="Picture 2">
            <a:extLst>
              <a:ext uri="{FF2B5EF4-FFF2-40B4-BE49-F238E27FC236}">
                <a16:creationId xmlns:a16="http://schemas.microsoft.com/office/drawing/2014/main" id="{9F56CE20-D89C-420A-9BE4-0CE48F55F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463" y="1434925"/>
            <a:ext cx="4075346" cy="266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4757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48B402-7AD3-4063-A7EC-5FDDA2BC325D}"/>
              </a:ext>
            </a:extLst>
          </p:cNvPr>
          <p:cNvSpPr>
            <a:spLocks noGrp="1"/>
          </p:cNvSpPr>
          <p:nvPr>
            <p:ph type="title"/>
          </p:nvPr>
        </p:nvSpPr>
        <p:spPr/>
        <p:txBody>
          <a:bodyPr/>
          <a:lstStyle/>
          <a:p>
            <a:r>
              <a:rPr lang="de-DE" dirty="0"/>
              <a:t>Historischer Hintergrund I </a:t>
            </a:r>
          </a:p>
        </p:txBody>
      </p:sp>
      <p:sp>
        <p:nvSpPr>
          <p:cNvPr id="6" name="Text Placeholder 5">
            <a:extLst>
              <a:ext uri="{FF2B5EF4-FFF2-40B4-BE49-F238E27FC236}">
                <a16:creationId xmlns:a16="http://schemas.microsoft.com/office/drawing/2014/main" id="{179AE75D-0F41-479B-94FC-20B5724FC049}"/>
              </a:ext>
            </a:extLst>
          </p:cNvPr>
          <p:cNvSpPr>
            <a:spLocks noGrp="1"/>
          </p:cNvSpPr>
          <p:nvPr>
            <p:ph type="body" sz="quarter" idx="10"/>
          </p:nvPr>
        </p:nvSpPr>
        <p:spPr>
          <a:xfrm>
            <a:off x="234950" y="736599"/>
            <a:ext cx="4869157" cy="4238009"/>
          </a:xfrm>
        </p:spPr>
        <p:txBody>
          <a:bodyPr/>
          <a:lstStyle/>
          <a:p>
            <a:pPr marL="342900" indent="-342900">
              <a:buFont typeface="Arial" panose="020B0604020202020204" pitchFamily="34" charset="0"/>
              <a:buChar char="•"/>
            </a:pPr>
            <a:r>
              <a:rPr lang="de-DE" dirty="0"/>
              <a:t>Van </a:t>
            </a:r>
            <a:r>
              <a:rPr lang="de-DE" dirty="0" err="1"/>
              <a:t>Langren</a:t>
            </a:r>
            <a:r>
              <a:rPr lang="de-DE" dirty="0"/>
              <a:t> (1644)</a:t>
            </a:r>
          </a:p>
          <a:p>
            <a:pPr marL="698500" lvl="1" indent="-342900"/>
            <a:r>
              <a:rPr lang="de-DE" dirty="0"/>
              <a:t>Zeitunterschiede und Längengrade</a:t>
            </a:r>
          </a:p>
          <a:p>
            <a:pPr marL="342900" indent="-342900">
              <a:buFont typeface="Arial" panose="020B0604020202020204" pitchFamily="34" charset="0"/>
              <a:buChar char="•"/>
            </a:pPr>
            <a:r>
              <a:rPr lang="de-DE" dirty="0" err="1"/>
              <a:t>Playfair</a:t>
            </a:r>
            <a:r>
              <a:rPr lang="de-DE" dirty="0"/>
              <a:t> (1821)</a:t>
            </a:r>
          </a:p>
          <a:p>
            <a:pPr marL="698500" lvl="1" indent="-342900"/>
            <a:r>
              <a:rPr lang="de-DE" dirty="0"/>
              <a:t>Erfindung vieler „moderner“ Abbildungen </a:t>
            </a:r>
          </a:p>
          <a:p>
            <a:pPr marL="698500" lvl="1" indent="-342900"/>
            <a:r>
              <a:rPr lang="de-DE" dirty="0"/>
              <a:t>z.B.  Liniendiagramme, Balkendiagramme </a:t>
            </a:r>
          </a:p>
          <a:p>
            <a:pPr marL="342900" indent="-342900">
              <a:buFont typeface="Arial" panose="020B0604020202020204" pitchFamily="34" charset="0"/>
              <a:buChar char="•"/>
            </a:pPr>
            <a:r>
              <a:rPr lang="de-DE" dirty="0"/>
              <a:t>Minard </a:t>
            </a:r>
          </a:p>
          <a:p>
            <a:pPr marL="698500" lvl="1" indent="-342900"/>
            <a:r>
              <a:rPr lang="de-DE" dirty="0"/>
              <a:t>Napoleon und Truppenstärke</a:t>
            </a:r>
          </a:p>
          <a:p>
            <a:pPr marL="342900" indent="-342900">
              <a:buFont typeface="Arial" panose="020B0604020202020204" pitchFamily="34" charset="0"/>
              <a:buChar char="•"/>
            </a:pPr>
            <a:r>
              <a:rPr lang="de-DE" dirty="0"/>
              <a:t>Nightingale: </a:t>
            </a:r>
          </a:p>
          <a:p>
            <a:pPr marL="698500" lvl="1" indent="-342900"/>
            <a:r>
              <a:rPr lang="de-DE" dirty="0"/>
              <a:t>Krankheit und Hygiene </a:t>
            </a:r>
          </a:p>
          <a:p>
            <a:pPr marL="342900" indent="-342900"/>
            <a:endParaRPr lang="de-DE" dirty="0"/>
          </a:p>
        </p:txBody>
      </p:sp>
      <p:pic>
        <p:nvPicPr>
          <p:cNvPr id="2056" name="Picture 8">
            <a:extLst>
              <a:ext uri="{FF2B5EF4-FFF2-40B4-BE49-F238E27FC236}">
                <a16:creationId xmlns:a16="http://schemas.microsoft.com/office/drawing/2014/main" id="{3AFFBF01-D25C-4CFA-A0AA-E5093054EA60}"/>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104107" y="1273170"/>
            <a:ext cx="3753280" cy="9511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3A68B43-6F4E-452C-B109-54D282520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954" y="2625159"/>
            <a:ext cx="4322089" cy="228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48833"/>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3AABE-8DE4-478A-A15A-4FA10AADC39A}"/>
              </a:ext>
            </a:extLst>
          </p:cNvPr>
          <p:cNvSpPr>
            <a:spLocks noGrp="1"/>
          </p:cNvSpPr>
          <p:nvPr>
            <p:ph type="title"/>
          </p:nvPr>
        </p:nvSpPr>
        <p:spPr/>
        <p:txBody>
          <a:bodyPr/>
          <a:lstStyle/>
          <a:p>
            <a:r>
              <a:rPr lang="de-DE" dirty="0"/>
              <a:t>Fehler 4: Unübersichtlichkeiten </a:t>
            </a:r>
          </a:p>
        </p:txBody>
      </p:sp>
      <p:sp>
        <p:nvSpPr>
          <p:cNvPr id="3" name="Text Placeholder 2">
            <a:extLst>
              <a:ext uri="{FF2B5EF4-FFF2-40B4-BE49-F238E27FC236}">
                <a16:creationId xmlns:a16="http://schemas.microsoft.com/office/drawing/2014/main" id="{E11A857C-7607-423E-8A1C-49603764BD0B}"/>
              </a:ext>
            </a:extLst>
          </p:cNvPr>
          <p:cNvSpPr>
            <a:spLocks noGrp="1"/>
          </p:cNvSpPr>
          <p:nvPr>
            <p:ph type="body" sz="quarter" idx="10"/>
          </p:nvPr>
        </p:nvSpPr>
        <p:spPr/>
        <p:txBody>
          <a:bodyPr/>
          <a:lstStyle/>
          <a:p>
            <a:pPr marL="342900" indent="-342900">
              <a:buFont typeface="Arial" panose="020B0604020202020204" pitchFamily="34" charset="0"/>
              <a:buChar char="•"/>
            </a:pPr>
            <a:r>
              <a:rPr lang="de-DE" dirty="0">
                <a:sym typeface="Wingdings" panose="05000000000000000000" pitchFamily="2" charset="2"/>
              </a:rPr>
              <a:t>Vermeidet „Chart Junk“ und Unübersichtlichkeiten</a:t>
            </a:r>
          </a:p>
          <a:p>
            <a:pPr marL="342900" indent="-342900">
              <a:buFont typeface="Arial" panose="020B0604020202020204" pitchFamily="34" charset="0"/>
              <a:buChar char="•"/>
            </a:pPr>
            <a:r>
              <a:rPr lang="de-DE" dirty="0">
                <a:sym typeface="Wingdings" panose="05000000000000000000" pitchFamily="2" charset="2"/>
              </a:rPr>
              <a:t>Edward </a:t>
            </a:r>
            <a:r>
              <a:rPr lang="de-DE" dirty="0" err="1">
                <a:sym typeface="Wingdings" panose="05000000000000000000" pitchFamily="2" charset="2"/>
              </a:rPr>
              <a:t>Tufte</a:t>
            </a:r>
            <a:r>
              <a:rPr lang="de-DE" dirty="0">
                <a:sym typeface="Wingdings" panose="05000000000000000000" pitchFamily="2" charset="2"/>
              </a:rPr>
              <a:t> -  Regeln für gute Abbildungen </a:t>
            </a:r>
          </a:p>
          <a:p>
            <a:pPr marL="698500" lvl="1" indent="-342900"/>
            <a:r>
              <a:rPr lang="de-DE" dirty="0">
                <a:sym typeface="Wingdings" panose="05000000000000000000" pitchFamily="2" charset="2"/>
              </a:rPr>
              <a:t>Niedrige Data-to-</a:t>
            </a:r>
            <a:r>
              <a:rPr lang="de-DE" dirty="0" err="1">
                <a:sym typeface="Wingdings" panose="05000000000000000000" pitchFamily="2" charset="2"/>
              </a:rPr>
              <a:t>ink</a:t>
            </a:r>
            <a:r>
              <a:rPr lang="de-DE" dirty="0">
                <a:sym typeface="Wingdings" panose="05000000000000000000" pitchFamily="2" charset="2"/>
              </a:rPr>
              <a:t> Ratio </a:t>
            </a:r>
          </a:p>
          <a:p>
            <a:pPr marL="698500" lvl="1" indent="-342900"/>
            <a:r>
              <a:rPr lang="de-DE" dirty="0">
                <a:sym typeface="Wingdings" panose="05000000000000000000" pitchFamily="2" charset="2"/>
              </a:rPr>
              <a:t>Kann aber auch zu viel sein </a:t>
            </a:r>
          </a:p>
          <a:p>
            <a:pPr marL="342900" indent="-342900">
              <a:buFont typeface="Arial" panose="020B0604020202020204" pitchFamily="34" charset="0"/>
              <a:buChar char="•"/>
            </a:pPr>
            <a:r>
              <a:rPr lang="de-DE" dirty="0">
                <a:sym typeface="Wingdings" panose="05000000000000000000" pitchFamily="2" charset="2"/>
              </a:rPr>
              <a:t>Abbildungen sind Kommunikation</a:t>
            </a:r>
          </a:p>
          <a:p>
            <a:pPr marL="698500" lvl="1" indent="-342900"/>
            <a:r>
              <a:rPr lang="de-DE" dirty="0">
                <a:sym typeface="Wingdings" panose="05000000000000000000" pitchFamily="2" charset="2"/>
              </a:rPr>
              <a:t>Regeln sind Grammatik </a:t>
            </a:r>
          </a:p>
          <a:p>
            <a:pPr marL="698500" lvl="1" indent="-342900"/>
            <a:r>
              <a:rPr lang="de-DE" dirty="0">
                <a:sym typeface="Wingdings" panose="05000000000000000000" pitchFamily="2" charset="2"/>
              </a:rPr>
              <a:t>Regeln können gebrochen werden </a:t>
            </a:r>
          </a:p>
          <a:p>
            <a:pPr marL="342900" indent="-342900"/>
            <a:endParaRPr lang="de-DE" dirty="0">
              <a:sym typeface="Wingdings" panose="05000000000000000000" pitchFamily="2" charset="2"/>
            </a:endParaRPr>
          </a:p>
          <a:p>
            <a:pPr marL="457200" indent="-457200">
              <a:buFont typeface="Arial" panose="020B0604020202020204" pitchFamily="34" charset="0"/>
              <a:buChar char="•"/>
            </a:pPr>
            <a:endParaRPr lang="de-DE" dirty="0">
              <a:sym typeface="Wingdings" panose="05000000000000000000" pitchFamily="2" charset="2"/>
            </a:endParaRPr>
          </a:p>
          <a:p>
            <a:pPr lvl="1" indent="0">
              <a:buNone/>
            </a:pPr>
            <a:r>
              <a:rPr lang="de-DE" dirty="0">
                <a:sym typeface="Wingdings" panose="05000000000000000000" pitchFamily="2" charset="2"/>
              </a:rPr>
              <a:t> </a:t>
            </a:r>
          </a:p>
          <a:p>
            <a:pPr marL="342900" indent="-342900"/>
            <a:endParaRPr lang="de-DE" dirty="0">
              <a:sym typeface="Wingdings" panose="05000000000000000000" pitchFamily="2" charset="2"/>
            </a:endParaRPr>
          </a:p>
          <a:p>
            <a:pPr marL="342900" indent="-342900">
              <a:buFont typeface="Arial" panose="020B0604020202020204" pitchFamily="34" charset="0"/>
              <a:buChar char="•"/>
            </a:pPr>
            <a:endParaRPr lang="de-DE" dirty="0">
              <a:sym typeface="Wingdings" panose="05000000000000000000" pitchFamily="2" charset="2"/>
            </a:endParaRPr>
          </a:p>
        </p:txBody>
      </p:sp>
      <p:pic>
        <p:nvPicPr>
          <p:cNvPr id="5" name="Picture 4">
            <a:extLst>
              <a:ext uri="{FF2B5EF4-FFF2-40B4-BE49-F238E27FC236}">
                <a16:creationId xmlns:a16="http://schemas.microsoft.com/office/drawing/2014/main" id="{4A4521A8-29C9-40D6-AD66-B9BAE3F52194}"/>
              </a:ext>
            </a:extLst>
          </p:cNvPr>
          <p:cNvPicPr>
            <a:picLocks noChangeAspect="1"/>
          </p:cNvPicPr>
          <p:nvPr/>
        </p:nvPicPr>
        <p:blipFill>
          <a:blip r:embed="rId3"/>
          <a:stretch>
            <a:fillRect/>
          </a:stretch>
        </p:blipFill>
        <p:spPr>
          <a:xfrm>
            <a:off x="5492938" y="809544"/>
            <a:ext cx="2714625" cy="4010025"/>
          </a:xfrm>
          <a:prstGeom prst="rect">
            <a:avLst/>
          </a:prstGeom>
        </p:spPr>
      </p:pic>
    </p:spTree>
    <p:extLst>
      <p:ext uri="{BB962C8B-B14F-4D97-AF65-F5344CB8AC3E}">
        <p14:creationId xmlns:p14="http://schemas.microsoft.com/office/powerpoint/2010/main" val="2512203924"/>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9E3326D-F30D-4EAF-98CA-3FA9A3A16431}"/>
              </a:ext>
            </a:extLst>
          </p:cNvPr>
          <p:cNvSpPr>
            <a:spLocks noGrp="1"/>
          </p:cNvSpPr>
          <p:nvPr>
            <p:ph type="subTitle" idx="1"/>
          </p:nvPr>
        </p:nvSpPr>
        <p:spPr/>
        <p:txBody>
          <a:bodyPr/>
          <a:lstStyle/>
          <a:p>
            <a:r>
              <a:rPr lang="de-DE" dirty="0"/>
              <a:t>Wie sieht gute Datenkommunikation aus? </a:t>
            </a:r>
          </a:p>
        </p:txBody>
      </p:sp>
      <p:sp>
        <p:nvSpPr>
          <p:cNvPr id="5" name="Title 4">
            <a:extLst>
              <a:ext uri="{FF2B5EF4-FFF2-40B4-BE49-F238E27FC236}">
                <a16:creationId xmlns:a16="http://schemas.microsoft.com/office/drawing/2014/main" id="{7B7D0270-9491-47D0-BFD2-46219BE9903E}"/>
              </a:ext>
            </a:extLst>
          </p:cNvPr>
          <p:cNvSpPr>
            <a:spLocks noGrp="1"/>
          </p:cNvSpPr>
          <p:nvPr>
            <p:ph type="ctrTitle"/>
          </p:nvPr>
        </p:nvSpPr>
        <p:spPr/>
        <p:txBody>
          <a:bodyPr/>
          <a:lstStyle/>
          <a:p>
            <a:r>
              <a:rPr lang="de-DE" noProof="0" dirty="0"/>
              <a:t>Visualisierungen</a:t>
            </a:r>
            <a:endParaRPr lang="de-DE" dirty="0"/>
          </a:p>
        </p:txBody>
      </p:sp>
    </p:spTree>
    <p:extLst>
      <p:ext uri="{BB962C8B-B14F-4D97-AF65-F5344CB8AC3E}">
        <p14:creationId xmlns:p14="http://schemas.microsoft.com/office/powerpoint/2010/main" val="4266190296"/>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5552-311F-4674-A0AD-CC3A8FF34DDB}"/>
              </a:ext>
            </a:extLst>
          </p:cNvPr>
          <p:cNvSpPr>
            <a:spLocks noGrp="1"/>
          </p:cNvSpPr>
          <p:nvPr>
            <p:ph type="title"/>
          </p:nvPr>
        </p:nvSpPr>
        <p:spPr/>
        <p:txBody>
          <a:bodyPr/>
          <a:lstStyle/>
          <a:p>
            <a:r>
              <a:rPr lang="de-DE" dirty="0"/>
              <a:t>Visualisierung als Kommunikation</a:t>
            </a:r>
          </a:p>
        </p:txBody>
      </p:sp>
      <p:sp>
        <p:nvSpPr>
          <p:cNvPr id="3" name="Text Placeholder 2">
            <a:extLst>
              <a:ext uri="{FF2B5EF4-FFF2-40B4-BE49-F238E27FC236}">
                <a16:creationId xmlns:a16="http://schemas.microsoft.com/office/drawing/2014/main" id="{21854D78-742D-44CF-B16D-DADD87FBED74}"/>
              </a:ext>
            </a:extLst>
          </p:cNvPr>
          <p:cNvSpPr>
            <a:spLocks noGrp="1"/>
          </p:cNvSpPr>
          <p:nvPr>
            <p:ph type="body" sz="quarter" idx="10"/>
          </p:nvPr>
        </p:nvSpPr>
        <p:spPr/>
        <p:txBody>
          <a:bodyPr/>
          <a:lstStyle/>
          <a:p>
            <a:pPr marL="457200" indent="-457200">
              <a:buFont typeface="Arial" panose="020B0604020202020204" pitchFamily="34" charset="0"/>
              <a:buChar char="•"/>
            </a:pPr>
            <a:r>
              <a:rPr lang="de-DE" dirty="0"/>
              <a:t>Visualisierungen sind eine Form der (quantitativen) Kommunikation </a:t>
            </a:r>
          </a:p>
          <a:p>
            <a:pPr marL="457200" indent="-457200">
              <a:buFont typeface="Arial" panose="020B0604020202020204" pitchFamily="34" charset="0"/>
              <a:buChar char="•"/>
            </a:pPr>
            <a:r>
              <a:rPr lang="de-DE" dirty="0"/>
              <a:t>Folgt den Regeln der Kommunikation</a:t>
            </a:r>
          </a:p>
          <a:p>
            <a:pPr marL="812800" lvl="1" indent="-457200"/>
            <a:r>
              <a:rPr lang="de-DE" dirty="0"/>
              <a:t>Was ist meine Kernaussage? </a:t>
            </a:r>
            <a:r>
              <a:rPr lang="de-DE" dirty="0">
                <a:sym typeface="Wingdings" panose="05000000000000000000" pitchFamily="2" charset="2"/>
              </a:rPr>
              <a:t> </a:t>
            </a:r>
            <a:r>
              <a:rPr lang="de-DE" dirty="0"/>
              <a:t>Was wird gesagt? </a:t>
            </a:r>
            <a:endParaRPr lang="de-DE" dirty="0">
              <a:sym typeface="Wingdings" panose="05000000000000000000" pitchFamily="2" charset="2"/>
            </a:endParaRPr>
          </a:p>
          <a:p>
            <a:pPr marL="812800" lvl="1" indent="-457200"/>
            <a:r>
              <a:rPr lang="de-DE" dirty="0">
                <a:sym typeface="Wingdings" panose="05000000000000000000" pitchFamily="2" charset="2"/>
              </a:rPr>
              <a:t>Was wird nicht gesagt  Aggregation und Aufmerksamkeit </a:t>
            </a:r>
          </a:p>
          <a:p>
            <a:pPr marL="812800" lvl="1" indent="-457200"/>
            <a:r>
              <a:rPr lang="de-DE" dirty="0">
                <a:sym typeface="Wingdings" panose="05000000000000000000" pitchFamily="2" charset="2"/>
              </a:rPr>
              <a:t>Nachvollziehbarkeit und Transparenz </a:t>
            </a:r>
          </a:p>
          <a:p>
            <a:pPr marL="457200" indent="-457200">
              <a:buFont typeface="Arial" panose="020B0604020202020204" pitchFamily="34" charset="0"/>
              <a:buChar char="•"/>
            </a:pPr>
            <a:r>
              <a:rPr lang="de-DE" dirty="0"/>
              <a:t>„Korrekte“ Form wird durch Aussage bedingt </a:t>
            </a:r>
          </a:p>
          <a:p>
            <a:pPr marL="812800" lvl="1" indent="-457200"/>
            <a:r>
              <a:rPr lang="de-DE" dirty="0"/>
              <a:t>Vergleich Sprache: Grammatik und Poesie </a:t>
            </a:r>
          </a:p>
        </p:txBody>
      </p:sp>
    </p:spTree>
    <p:extLst>
      <p:ext uri="{BB962C8B-B14F-4D97-AF65-F5344CB8AC3E}">
        <p14:creationId xmlns:p14="http://schemas.microsoft.com/office/powerpoint/2010/main" val="2953355421"/>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42E5-34F0-4D2F-A2B6-CAFA8784A75D}"/>
              </a:ext>
            </a:extLst>
          </p:cNvPr>
          <p:cNvSpPr>
            <a:spLocks noGrp="1"/>
          </p:cNvSpPr>
          <p:nvPr>
            <p:ph type="title"/>
          </p:nvPr>
        </p:nvSpPr>
        <p:spPr/>
        <p:txBody>
          <a:bodyPr/>
          <a:lstStyle/>
          <a:p>
            <a:r>
              <a:rPr lang="de-DE" dirty="0"/>
              <a:t>Auswahl des Abbildungstyps? I</a:t>
            </a:r>
          </a:p>
        </p:txBody>
      </p:sp>
      <p:sp>
        <p:nvSpPr>
          <p:cNvPr id="7" name="Text Placeholder 6">
            <a:extLst>
              <a:ext uri="{FF2B5EF4-FFF2-40B4-BE49-F238E27FC236}">
                <a16:creationId xmlns:a16="http://schemas.microsoft.com/office/drawing/2014/main" id="{C0D8D7EC-1F76-411A-A95E-382AFE520E22}"/>
              </a:ext>
            </a:extLst>
          </p:cNvPr>
          <p:cNvSpPr>
            <a:spLocks noGrp="1"/>
          </p:cNvSpPr>
          <p:nvPr>
            <p:ph type="body" sz="quarter" idx="10"/>
          </p:nvPr>
        </p:nvSpPr>
        <p:spPr>
          <a:xfrm>
            <a:off x="87824" y="736599"/>
            <a:ext cx="4592663" cy="4238009"/>
          </a:xfrm>
        </p:spPr>
        <p:txBody>
          <a:bodyPr/>
          <a:lstStyle/>
          <a:p>
            <a:pPr marL="342900" indent="-342900">
              <a:buFont typeface="Arial" panose="020B0604020202020204" pitchFamily="34" charset="0"/>
              <a:buChar char="•"/>
            </a:pPr>
            <a:r>
              <a:rPr lang="de-DE" dirty="0"/>
              <a:t>Was will ich kommunizieren? </a:t>
            </a:r>
          </a:p>
          <a:p>
            <a:pPr marL="1066800" lvl="2" indent="-342900"/>
            <a:r>
              <a:rPr lang="de-DE" dirty="0"/>
              <a:t>Vergleich</a:t>
            </a:r>
          </a:p>
          <a:p>
            <a:pPr marL="1066800" lvl="2" indent="-342900"/>
            <a:r>
              <a:rPr lang="de-DE" dirty="0"/>
              <a:t>Beziehung</a:t>
            </a:r>
          </a:p>
          <a:p>
            <a:pPr marL="1066800" lvl="2" indent="-342900"/>
            <a:r>
              <a:rPr lang="de-DE" dirty="0"/>
              <a:t>Verteilung</a:t>
            </a:r>
          </a:p>
          <a:p>
            <a:pPr marL="1066800" lvl="2" indent="-342900"/>
            <a:r>
              <a:rPr lang="de-DE" dirty="0"/>
              <a:t>Zusammensetzung? </a:t>
            </a:r>
          </a:p>
          <a:p>
            <a:pPr marL="1066800" lvl="2" indent="-342900"/>
            <a:r>
              <a:rPr lang="de-DE" dirty="0"/>
              <a:t>Statisch oder dynamisch?</a:t>
            </a:r>
          </a:p>
          <a:p>
            <a:pPr marL="1066800" lvl="2" indent="-342900"/>
            <a:r>
              <a:rPr lang="de-DE" dirty="0"/>
              <a:t>Anzahl der Variablen? </a:t>
            </a:r>
          </a:p>
          <a:p>
            <a:pPr marL="342900" indent="-342900">
              <a:buFont typeface="Arial" panose="020B0604020202020204" pitchFamily="34" charset="0"/>
              <a:buChar char="•"/>
            </a:pPr>
            <a:r>
              <a:rPr lang="de-DE" dirty="0"/>
              <a:t>Auswahlsystem: </a:t>
            </a:r>
            <a:r>
              <a:rPr lang="de-DE" dirty="0">
                <a:hlinkClick r:id="rId3"/>
              </a:rPr>
              <a:t>https://www.data-to-viz.com/</a:t>
            </a:r>
            <a:r>
              <a:rPr lang="de-DE" dirty="0"/>
              <a:t> </a:t>
            </a:r>
          </a:p>
          <a:p>
            <a:pPr marL="342900" indent="-342900">
              <a:buFont typeface="Arial" panose="020B0604020202020204" pitchFamily="34" charset="0"/>
              <a:buChar char="•"/>
            </a:pPr>
            <a:r>
              <a:rPr lang="de-DE" dirty="0"/>
              <a:t>Software (z.B. Excel, R, Tableau) oder analog </a:t>
            </a:r>
          </a:p>
          <a:p>
            <a:endParaRPr lang="de-DE" dirty="0"/>
          </a:p>
          <a:p>
            <a:pPr marL="698500" lvl="1" indent="-342900"/>
            <a:endParaRPr lang="de-DE" dirty="0"/>
          </a:p>
        </p:txBody>
      </p:sp>
      <p:pic>
        <p:nvPicPr>
          <p:cNvPr id="10" name="Picture 2">
            <a:extLst>
              <a:ext uri="{FF2B5EF4-FFF2-40B4-BE49-F238E27FC236}">
                <a16:creationId xmlns:a16="http://schemas.microsoft.com/office/drawing/2014/main" id="{CD6CC785-4E0E-4DC3-9864-CD95101A5BD4}"/>
              </a:ext>
            </a:extLst>
          </p:cNvPr>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rcRect/>
          <a:stretch>
            <a:fillRect/>
          </a:stretch>
        </p:blipFill>
        <p:spPr bwMode="auto">
          <a:xfrm>
            <a:off x="4572000" y="1180234"/>
            <a:ext cx="4337050" cy="335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7353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42E5-34F0-4D2F-A2B6-CAFA8784A75D}"/>
              </a:ext>
            </a:extLst>
          </p:cNvPr>
          <p:cNvSpPr>
            <a:spLocks noGrp="1"/>
          </p:cNvSpPr>
          <p:nvPr>
            <p:ph type="title"/>
          </p:nvPr>
        </p:nvSpPr>
        <p:spPr/>
        <p:txBody>
          <a:bodyPr/>
          <a:lstStyle/>
          <a:p>
            <a:r>
              <a:rPr lang="de-DE" dirty="0"/>
              <a:t>Kreativität und Ästhetik </a:t>
            </a:r>
          </a:p>
        </p:txBody>
      </p:sp>
      <p:sp>
        <p:nvSpPr>
          <p:cNvPr id="3" name="Text Placeholder 2">
            <a:extLst>
              <a:ext uri="{FF2B5EF4-FFF2-40B4-BE49-F238E27FC236}">
                <a16:creationId xmlns:a16="http://schemas.microsoft.com/office/drawing/2014/main" id="{4CD986DE-FC75-4DF3-8FFE-E2488820AA77}"/>
              </a:ext>
            </a:extLst>
          </p:cNvPr>
          <p:cNvSpPr>
            <a:spLocks noGrp="1"/>
          </p:cNvSpPr>
          <p:nvPr>
            <p:ph type="body" sz="quarter" idx="10"/>
          </p:nvPr>
        </p:nvSpPr>
        <p:spPr>
          <a:xfrm>
            <a:off x="234951" y="736599"/>
            <a:ext cx="4497198" cy="4238009"/>
          </a:xfrm>
        </p:spPr>
        <p:txBody>
          <a:bodyPr/>
          <a:lstStyle/>
          <a:p>
            <a:pPr marL="342900" indent="-342900">
              <a:buFont typeface="Arial" panose="020B0604020202020204" pitchFamily="34" charset="0"/>
              <a:buChar char="•"/>
            </a:pPr>
            <a:r>
              <a:rPr lang="de-DE" dirty="0"/>
              <a:t>Eigene Anwendung</a:t>
            </a:r>
          </a:p>
          <a:p>
            <a:pPr marL="698500" lvl="1" indent="-342900"/>
            <a:r>
              <a:rPr lang="de-DE" dirty="0"/>
              <a:t>Tagebuch und Visualisierungen</a:t>
            </a:r>
          </a:p>
          <a:p>
            <a:pPr marL="698500" lvl="1" indent="-342900"/>
            <a:r>
              <a:rPr lang="de-DE" dirty="0"/>
              <a:t>Über Geschmack lässt sich streiten </a:t>
            </a:r>
          </a:p>
          <a:p>
            <a:pPr marL="698500" lvl="1" indent="-342900"/>
            <a:r>
              <a:rPr lang="de-DE" dirty="0"/>
              <a:t>Kreativität ist gut, aber nicht notwendig </a:t>
            </a:r>
          </a:p>
          <a:p>
            <a:pPr marL="342900" indent="-342900">
              <a:buFont typeface="Arial" panose="020B0604020202020204" pitchFamily="34" charset="0"/>
              <a:buChar char="•"/>
            </a:pPr>
            <a:r>
              <a:rPr lang="de-DE" dirty="0"/>
              <a:t>Gute Abbildungen kopieren </a:t>
            </a:r>
          </a:p>
          <a:p>
            <a:pPr marL="698500" lvl="1" indent="-342900"/>
            <a:r>
              <a:rPr lang="de-DE" dirty="0">
                <a:hlinkClick r:id="rId3"/>
              </a:rPr>
              <a:t>https://www.informationisbeautifulawards.com/</a:t>
            </a:r>
            <a:endParaRPr lang="de-DE" dirty="0"/>
          </a:p>
          <a:p>
            <a:pPr marL="698500" lvl="1" indent="-342900"/>
            <a:r>
              <a:rPr lang="de-DE" dirty="0"/>
              <a:t>DPA-</a:t>
            </a:r>
            <a:r>
              <a:rPr lang="de-DE" dirty="0" err="1"/>
              <a:t>Infographic</a:t>
            </a:r>
            <a:r>
              <a:rPr lang="de-DE" dirty="0"/>
              <a:t> Award </a:t>
            </a:r>
          </a:p>
          <a:p>
            <a:pPr marL="698500" lvl="1" indent="-342900"/>
            <a:r>
              <a:rPr lang="de-DE" dirty="0"/>
              <a:t>Deutsche und Internationale Presse </a:t>
            </a:r>
          </a:p>
          <a:p>
            <a:pPr marL="698500" lvl="1" indent="-342900"/>
            <a:endParaRPr lang="de-DE" dirty="0"/>
          </a:p>
          <a:p>
            <a:pPr marL="698500" lvl="1" indent="-342900"/>
            <a:endParaRPr lang="de-DE" dirty="0"/>
          </a:p>
        </p:txBody>
      </p:sp>
      <p:pic>
        <p:nvPicPr>
          <p:cNvPr id="6" name="Picture 5">
            <a:extLst>
              <a:ext uri="{FF2B5EF4-FFF2-40B4-BE49-F238E27FC236}">
                <a16:creationId xmlns:a16="http://schemas.microsoft.com/office/drawing/2014/main" id="{3D5829E0-7425-4A04-96FC-B1C73A967FE3}"/>
              </a:ext>
            </a:extLst>
          </p:cNvPr>
          <p:cNvPicPr>
            <a:picLocks noChangeAspect="1"/>
          </p:cNvPicPr>
          <p:nvPr/>
        </p:nvPicPr>
        <p:blipFill>
          <a:blip r:embed="rId4"/>
          <a:stretch>
            <a:fillRect/>
          </a:stretch>
        </p:blipFill>
        <p:spPr>
          <a:xfrm>
            <a:off x="4782278" y="816770"/>
            <a:ext cx="4035439" cy="2763864"/>
          </a:xfrm>
          <a:prstGeom prst="rect">
            <a:avLst/>
          </a:prstGeom>
        </p:spPr>
      </p:pic>
      <p:pic>
        <p:nvPicPr>
          <p:cNvPr id="43010" name="Picture 2">
            <a:extLst>
              <a:ext uri="{FF2B5EF4-FFF2-40B4-BE49-F238E27FC236}">
                <a16:creationId xmlns:a16="http://schemas.microsoft.com/office/drawing/2014/main" id="{188D28E4-E698-4B73-AE08-A80B7748F874}"/>
              </a:ext>
            </a:extLst>
          </p:cNvPr>
          <p:cNvPicPr>
            <a:picLocks noGrp="1" noChangeAspect="1" noChangeArrowheads="1"/>
          </p:cNvPicPr>
          <p:nvPr>
            <p:ph sz="quarter" idx="11"/>
          </p:nvPr>
        </p:nvPicPr>
        <p:blipFill>
          <a:blip r:embed="rId5">
            <a:extLst>
              <a:ext uri="{28A0092B-C50C-407E-A947-70E740481C1C}">
                <a14:useLocalDpi xmlns:a14="http://schemas.microsoft.com/office/drawing/2010/main" val="0"/>
              </a:ext>
            </a:extLst>
          </a:blip>
          <a:srcRect/>
          <a:stretch>
            <a:fillRect/>
          </a:stretch>
        </p:blipFill>
        <p:spPr bwMode="auto">
          <a:xfrm>
            <a:off x="6405965" y="2475439"/>
            <a:ext cx="2503084" cy="250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5109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FEF6C-7867-4A0C-B8B7-5D09A523277B}"/>
              </a:ext>
            </a:extLst>
          </p:cNvPr>
          <p:cNvSpPr>
            <a:spLocks noGrp="1"/>
          </p:cNvSpPr>
          <p:nvPr>
            <p:ph type="title"/>
          </p:nvPr>
        </p:nvSpPr>
        <p:spPr/>
        <p:txBody>
          <a:bodyPr/>
          <a:lstStyle/>
          <a:p>
            <a:r>
              <a:rPr lang="de-DE" dirty="0"/>
              <a:t>Minard</a:t>
            </a:r>
          </a:p>
        </p:txBody>
      </p:sp>
      <p:sp>
        <p:nvSpPr>
          <p:cNvPr id="6" name="Text Placeholder 5">
            <a:extLst>
              <a:ext uri="{FF2B5EF4-FFF2-40B4-BE49-F238E27FC236}">
                <a16:creationId xmlns:a16="http://schemas.microsoft.com/office/drawing/2014/main" id="{B2816F35-B39C-46D3-9B4E-E0E967B3FA05}"/>
              </a:ext>
            </a:extLst>
          </p:cNvPr>
          <p:cNvSpPr>
            <a:spLocks noGrp="1"/>
          </p:cNvSpPr>
          <p:nvPr>
            <p:ph type="body" sz="quarter" idx="10"/>
          </p:nvPr>
        </p:nvSpPr>
        <p:spPr/>
        <p:txBody>
          <a:bodyPr/>
          <a:lstStyle/>
          <a:p>
            <a:endParaRPr lang="de-DE" dirty="0"/>
          </a:p>
        </p:txBody>
      </p:sp>
      <p:pic>
        <p:nvPicPr>
          <p:cNvPr id="7" name="Picture 2" descr="Charles Joseph Minard: Carte figurative des pertes successives en hommes de  l'Armée Française dans la campagne de Russie 1812-1813">
            <a:extLst>
              <a:ext uri="{FF2B5EF4-FFF2-40B4-BE49-F238E27FC236}">
                <a16:creationId xmlns:a16="http://schemas.microsoft.com/office/drawing/2014/main" id="{52377104-5C7B-495C-A435-AD68DBFD243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2164596" y="787998"/>
            <a:ext cx="4814807" cy="427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35776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E65A-20D6-4D2F-9A09-4BBD7E4D805F}"/>
              </a:ext>
            </a:extLst>
          </p:cNvPr>
          <p:cNvSpPr>
            <a:spLocks noGrp="1"/>
          </p:cNvSpPr>
          <p:nvPr>
            <p:ph type="title"/>
          </p:nvPr>
        </p:nvSpPr>
        <p:spPr/>
        <p:txBody>
          <a:bodyPr/>
          <a:lstStyle/>
          <a:p>
            <a:r>
              <a:rPr lang="de-DE" dirty="0"/>
              <a:t>Nightingale </a:t>
            </a:r>
          </a:p>
        </p:txBody>
      </p:sp>
      <p:pic>
        <p:nvPicPr>
          <p:cNvPr id="4098" name="Picture 2">
            <a:extLst>
              <a:ext uri="{FF2B5EF4-FFF2-40B4-BE49-F238E27FC236}">
                <a16:creationId xmlns:a16="http://schemas.microsoft.com/office/drawing/2014/main" id="{684B00C6-C299-444B-83A8-A29E6FD7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033" y="810646"/>
            <a:ext cx="6594529" cy="4146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73160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518A-F882-45AF-9612-FF2586F2BB0D}"/>
              </a:ext>
            </a:extLst>
          </p:cNvPr>
          <p:cNvSpPr>
            <a:spLocks noGrp="1"/>
          </p:cNvSpPr>
          <p:nvPr>
            <p:ph type="title"/>
          </p:nvPr>
        </p:nvSpPr>
        <p:spPr/>
        <p:txBody>
          <a:bodyPr/>
          <a:lstStyle/>
          <a:p>
            <a:r>
              <a:rPr lang="de-DE" dirty="0"/>
              <a:t>Historischer Hintergrund II</a:t>
            </a:r>
          </a:p>
        </p:txBody>
      </p:sp>
      <p:pic>
        <p:nvPicPr>
          <p:cNvPr id="1028" name="Picture 4" descr="The chart above illustrates the rise in the usage of charts in the New York Times between 1860 and 2015.">
            <a:extLst>
              <a:ext uri="{FF2B5EF4-FFF2-40B4-BE49-F238E27FC236}">
                <a16:creationId xmlns:a16="http://schemas.microsoft.com/office/drawing/2014/main" id="{1002E4E9-7D6C-436E-8840-D097D3E3193B}"/>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901376" y="797975"/>
            <a:ext cx="6599803" cy="407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7452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E05B9A-6642-46E3-AAEF-A14C3C2D71CA}"/>
              </a:ext>
            </a:extLst>
          </p:cNvPr>
          <p:cNvPicPr>
            <a:picLocks noChangeAspect="1"/>
          </p:cNvPicPr>
          <p:nvPr/>
        </p:nvPicPr>
        <p:blipFill>
          <a:blip r:embed="rId2"/>
          <a:stretch>
            <a:fillRect/>
          </a:stretch>
        </p:blipFill>
        <p:spPr>
          <a:xfrm>
            <a:off x="5064446" y="879261"/>
            <a:ext cx="3254888" cy="3837660"/>
          </a:xfrm>
          <a:prstGeom prst="rect">
            <a:avLst/>
          </a:prstGeom>
        </p:spPr>
      </p:pic>
      <p:sp>
        <p:nvSpPr>
          <p:cNvPr id="2" name="Title 1">
            <a:extLst>
              <a:ext uri="{FF2B5EF4-FFF2-40B4-BE49-F238E27FC236}">
                <a16:creationId xmlns:a16="http://schemas.microsoft.com/office/drawing/2014/main" id="{4CFE5705-2E9D-49A3-8084-5F525892848B}"/>
              </a:ext>
            </a:extLst>
          </p:cNvPr>
          <p:cNvSpPr>
            <a:spLocks noGrp="1"/>
          </p:cNvSpPr>
          <p:nvPr>
            <p:ph type="title"/>
          </p:nvPr>
        </p:nvSpPr>
        <p:spPr/>
        <p:txBody>
          <a:bodyPr/>
          <a:lstStyle/>
          <a:p>
            <a:r>
              <a:rPr lang="de-DE" dirty="0"/>
              <a:t>Visualisierung Heute: Medien I</a:t>
            </a:r>
          </a:p>
        </p:txBody>
      </p:sp>
      <p:pic>
        <p:nvPicPr>
          <p:cNvPr id="5" name="Picture 4">
            <a:extLst>
              <a:ext uri="{FF2B5EF4-FFF2-40B4-BE49-F238E27FC236}">
                <a16:creationId xmlns:a16="http://schemas.microsoft.com/office/drawing/2014/main" id="{A23BA6B5-DD99-4302-8F9C-ABD2E535D893}"/>
              </a:ext>
            </a:extLst>
          </p:cNvPr>
          <p:cNvPicPr>
            <a:picLocks noChangeAspect="1"/>
          </p:cNvPicPr>
          <p:nvPr/>
        </p:nvPicPr>
        <p:blipFill rotWithShape="1">
          <a:blip r:embed="rId3"/>
          <a:srcRect b="49990"/>
          <a:stretch/>
        </p:blipFill>
        <p:spPr>
          <a:xfrm>
            <a:off x="768285" y="1036742"/>
            <a:ext cx="3423995" cy="1479149"/>
          </a:xfrm>
          <a:prstGeom prst="rect">
            <a:avLst/>
          </a:prstGeom>
        </p:spPr>
      </p:pic>
      <p:pic>
        <p:nvPicPr>
          <p:cNvPr id="5122" name="Picture 2" descr="Wählerwanderungen (Zwischenstand)">
            <a:extLst>
              <a:ext uri="{FF2B5EF4-FFF2-40B4-BE49-F238E27FC236}">
                <a16:creationId xmlns:a16="http://schemas.microsoft.com/office/drawing/2014/main" id="{DC829ED7-0F3B-4D23-AD48-D60F62F99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918" y="2798091"/>
            <a:ext cx="3434362" cy="1931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40520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CC23-B13A-425D-A8AC-3CC4A7BE5D98}"/>
              </a:ext>
            </a:extLst>
          </p:cNvPr>
          <p:cNvSpPr>
            <a:spLocks noGrp="1"/>
          </p:cNvSpPr>
          <p:nvPr>
            <p:ph type="title"/>
          </p:nvPr>
        </p:nvSpPr>
        <p:spPr/>
        <p:txBody>
          <a:bodyPr/>
          <a:lstStyle/>
          <a:p>
            <a:r>
              <a:rPr lang="de-DE" dirty="0"/>
              <a:t>Visualisierung Heute: Medien II</a:t>
            </a:r>
          </a:p>
        </p:txBody>
      </p:sp>
      <p:pic>
        <p:nvPicPr>
          <p:cNvPr id="6146" name="Picture 2" descr="Ausgezeichnet: Die Tagesspiegel-Ausgabe vom 25.9.2017.">
            <a:extLst>
              <a:ext uri="{FF2B5EF4-FFF2-40B4-BE49-F238E27FC236}">
                <a16:creationId xmlns:a16="http://schemas.microsoft.com/office/drawing/2014/main" id="{2A5C475A-F564-47B7-8536-C5EFA32D0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93" y="743918"/>
            <a:ext cx="2976468" cy="41929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599D998-7571-43BB-A85E-9E1683776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241" y="743918"/>
            <a:ext cx="2279810" cy="415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54357"/>
      </p:ext>
    </p:extLst>
  </p:cSld>
  <p:clrMapOvr>
    <a:masterClrMapping/>
  </p:clrMapOvr>
  <p:transition spd="slow"/>
</p:sld>
</file>

<file path=ppt/theme/theme1.xml><?xml version="1.0" encoding="utf-8"?>
<a:theme xmlns:a="http://schemas.openxmlformats.org/drawingml/2006/main" name="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1570</TotalTime>
  <Words>1158</Words>
  <Application>Microsoft Office PowerPoint</Application>
  <PresentationFormat>On-screen Show (16:9)</PresentationFormat>
  <Paragraphs>257</Paragraphs>
  <Slides>44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Times New Roman</vt:lpstr>
      <vt:lpstr>Verdana</vt:lpstr>
      <vt:lpstr>Vorlesung_15080_17.10.13</vt:lpstr>
      <vt:lpstr>Politische Datenkompetenz gewinnen und vermitteln</vt:lpstr>
      <vt:lpstr>Zusammenfassung</vt:lpstr>
      <vt:lpstr>Visualisierungen </vt:lpstr>
      <vt:lpstr>Historischer Hintergrund I </vt:lpstr>
      <vt:lpstr>Minard</vt:lpstr>
      <vt:lpstr>Nightingale </vt:lpstr>
      <vt:lpstr>Historischer Hintergrund II</vt:lpstr>
      <vt:lpstr>Visualisierung Heute: Medien I</vt:lpstr>
      <vt:lpstr>Visualisierung Heute: Medien II</vt:lpstr>
      <vt:lpstr>Visualisierung Heute: Wirtschaft</vt:lpstr>
      <vt:lpstr>Visualisierung Heute: Leben</vt:lpstr>
      <vt:lpstr>Rückblick </vt:lpstr>
      <vt:lpstr>Visualisierung als Kommunikation</vt:lpstr>
      <vt:lpstr>Visualisierungen</vt:lpstr>
      <vt:lpstr>Grundsätzliche Fehler </vt:lpstr>
      <vt:lpstr>Fehler 1: Achsenprobleme</vt:lpstr>
      <vt:lpstr>Fehler 1: Achsenprobleme</vt:lpstr>
      <vt:lpstr>Fehler 1: Achsenprobleme</vt:lpstr>
      <vt:lpstr>Fehler 1: Achsenprobleme</vt:lpstr>
      <vt:lpstr>Fehler 1: Achsenprobleme</vt:lpstr>
      <vt:lpstr>Fehler 1: Achsenprobleme</vt:lpstr>
      <vt:lpstr>Fehler 1: Achsenprobleme</vt:lpstr>
      <vt:lpstr>Fehler 1: Achsenprobleme</vt:lpstr>
      <vt:lpstr>Fehler 2: Falsche Aggregation</vt:lpstr>
      <vt:lpstr>Fehler 2: Falsche Aggregation</vt:lpstr>
      <vt:lpstr>Fehler 2: Falsche Aggregation</vt:lpstr>
      <vt:lpstr>Fehler 2: Falsche Aggregation</vt:lpstr>
      <vt:lpstr>Fehler 2: Falsche Aggregation</vt:lpstr>
      <vt:lpstr>Fehler 2: Falsche Aggregation</vt:lpstr>
      <vt:lpstr>Fehler 3: Falsche Abbildungsform</vt:lpstr>
      <vt:lpstr>Fehler 3: Falsche Abbildungsform</vt:lpstr>
      <vt:lpstr>Fehler 3: Falsche Abbildungsform</vt:lpstr>
      <vt:lpstr>Fehler 3: Falsche Abbildungsform</vt:lpstr>
      <vt:lpstr>Fehler 3: Falsche Abbildungsform</vt:lpstr>
      <vt:lpstr>Fehler 4: Chartjunk </vt:lpstr>
      <vt:lpstr>Fehler 4: Chartjunk </vt:lpstr>
      <vt:lpstr>Fehler 4: Unübersichtlichkeiten </vt:lpstr>
      <vt:lpstr>Fehler 4: Unübersichtlichkeiten </vt:lpstr>
      <vt:lpstr>Fehler 4: Unübersichtlichkeiten </vt:lpstr>
      <vt:lpstr>Fehler 4: Unübersichtlichkeiten </vt:lpstr>
      <vt:lpstr>Visualisierungen</vt:lpstr>
      <vt:lpstr>Visualisierung als Kommunikation</vt:lpstr>
      <vt:lpstr>Auswahl des Abbildungstyps? I</vt:lpstr>
      <vt:lpstr>Kreativität und Ästhetik </vt:lpstr>
    </vt:vector>
  </TitlesOfParts>
  <Company>Freie Universitaet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15080 „Einführung in das Regierungssystem Deutschlands“    Prof. Dr. Sabine Kropp</dc:title>
  <dc:creator>Kropp, Sabine</dc:creator>
  <dc:description>Version 0.9, 10.11.2005</dc:description>
  <cp:lastModifiedBy>C C</cp:lastModifiedBy>
  <cp:revision>221</cp:revision>
  <cp:lastPrinted>2015-10-12T07:54:51Z</cp:lastPrinted>
  <dcterms:created xsi:type="dcterms:W3CDTF">2013-10-17T07:50:24Z</dcterms:created>
  <dcterms:modified xsi:type="dcterms:W3CDTF">2021-05-27T12:03:22Z</dcterms:modified>
</cp:coreProperties>
</file>